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notesMasterIdLst>
    <p:notesMasterId r:id="rId18"/>
  </p:notesMasterIdLst>
  <p:sldIdLst>
    <p:sldId id="1805" r:id="rId5"/>
    <p:sldId id="257" r:id="rId6"/>
    <p:sldId id="258" r:id="rId7"/>
    <p:sldId id="1801" r:id="rId8"/>
    <p:sldId id="260" r:id="rId9"/>
    <p:sldId id="1804" r:id="rId10"/>
    <p:sldId id="256" r:id="rId11"/>
    <p:sldId id="259" r:id="rId12"/>
    <p:sldId id="262" r:id="rId13"/>
    <p:sldId id="263" r:id="rId14"/>
    <p:sldId id="267" r:id="rId15"/>
    <p:sldId id="1802" r:id="rId16"/>
    <p:sldId id="268" r:id="rId1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8BB51-4A6C-433F-A64B-644BE75A3379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AFCE-0C26-4A75-A60F-A80C5A331B9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411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5DE33-268B-432F-B1AB-A7C5CB63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037159-000D-463A-BA05-FD41428FC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C25ED8-8587-463A-BEF0-F950F4F8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86790-CE3B-4582-8CED-4E93C674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6CF94B-5CE8-4915-92EF-16CD2C56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902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0AD1DC-BDE1-4547-AE94-90F3D7FA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ED5FF2A-8FB8-4405-ACD1-DB91A7DCB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791E8-14CC-476A-B3D6-00C5F5F3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E82727-5399-441B-87B4-4E9303E5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F9BBC3-3787-4D96-BFD0-BDFBDDE3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310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B06866-3F6E-4C0A-95FD-2C234B1C4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38B1F8-A7CB-4A95-9617-5CB88022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09A50D-E6E9-4EBF-96EF-7D1DAA9B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783B15-4425-46BA-8484-F3386C69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616059-F0D0-44E7-BEB8-6137D3FD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40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5DE33-268B-432F-B1AB-A7C5CB63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037159-000D-463A-BA05-FD41428FC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C25ED8-8587-463A-BEF0-F950F4F8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86790-CE3B-4582-8CED-4E93C674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6CF94B-5CE8-4915-92EF-16CD2C56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20872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DA188-A4D9-46C6-AA70-4B59263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CB3658-9AD3-4191-BEA3-15F3DD51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D813A9-B251-423B-8389-23DB2491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BD56B7-74F2-4287-8FA4-4DE74F78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5C4DC4-B2BB-41BD-971B-67580858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508707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B15AF-B579-4247-BE8A-4853CDE8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F8820-CC53-4057-B4E3-733D3E0AF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D5C70-6284-438B-ADA0-0D5A5FAC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6D0ABD-374D-4DD3-B997-1F146594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027D25-445B-48FC-AE48-B99E3864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3978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343111-7608-47FC-BA92-0931F1E0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94CC43-4F53-4A62-B4C9-856098EE9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74969C-FF24-442A-8FD5-EE850EAB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A6F71F-B56F-4117-8337-2D7A720B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563CCA-FFA8-4A89-83CA-3FE6F1CF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39E3B7-1F7E-4394-863C-1D6A6CF2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23141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6F4CF-ED11-4B45-AD6B-ACBD5B9E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097DD6-D18E-4ADE-ABF5-284C0AA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F850AA-6A2E-4D8B-8952-5A02ECF8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7A90091-25F0-4443-92C1-E46FC11A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9528E11-CDCB-48F3-8183-C375981CF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FEF099-E85B-4001-9398-AA209558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B372D64-98A4-4047-92FC-D2CE818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CF84F1-2552-43E7-B575-D6FBEE25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88134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077CBD-AEFD-4EEF-B6A3-F2C4D298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B9D14B8-FE8D-40DD-9DF4-9D0A302E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65C30B-82FD-44D7-88A3-A6CC888C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359FE6-0E86-48DE-8AC5-847309ED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804816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18812C-9CFE-4E61-89E3-902B321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DD5CCA-1740-4D27-BCB6-D5CF42C2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741F1A-7FAB-4C4F-8890-241A19E7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66941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AF77F6-0716-45F6-90CD-417E457A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B5064-2A41-4463-BF28-461DB09A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5535A9-6060-4C38-AB9E-85FEEA22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BDDBD7-538B-4DBD-9889-BAB09C39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5C595B-025B-4D9C-9877-8760E5C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9CFA8F-CBA1-487B-8C3B-6B951A63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605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DA188-A4D9-46C6-AA70-4B59263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CB3658-9AD3-4191-BEA3-15F3DD51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D813A9-B251-423B-8389-23DB2491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BD56B7-74F2-4287-8FA4-4DE74F78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5C4DC4-B2BB-41BD-971B-67580858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7523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B2EA9-826A-4EBE-A63D-2A36402E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AEDD44A-8C25-4778-B34A-EF729920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AC7AD0-EA11-4385-B986-885D39505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AA5C88-C024-44AA-A837-95EA914A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24568C-BB39-4B37-B163-BF490E8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BAA1BA-C809-40F8-AE5D-21B89F9A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92847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0AD1DC-BDE1-4547-AE94-90F3D7FA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ED5FF2A-8FB8-4405-ACD1-DB91A7DCB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791E8-14CC-476A-B3D6-00C5F5F3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E82727-5399-441B-87B4-4E9303E5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F9BBC3-3787-4D96-BFD0-BDFBDDE3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4606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B06866-3F6E-4C0A-95FD-2C234B1C4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38B1F8-A7CB-4A95-9617-5CB88022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09A50D-E6E9-4EBF-96EF-7D1DAA9B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783B15-4425-46BA-8484-F3386C69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616059-F0D0-44E7-BEB8-6137D3FD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48812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5DE33-268B-432F-B1AB-A7C5CB63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037159-000D-463A-BA05-FD41428FC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C25ED8-8587-463A-BEF0-F950F4F8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86790-CE3B-4582-8CED-4E93C674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6CF94B-5CE8-4915-92EF-16CD2C56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81002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DA188-A4D9-46C6-AA70-4B59263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CB3658-9AD3-4191-BEA3-15F3DD51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D813A9-B251-423B-8389-23DB2491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BD56B7-74F2-4287-8FA4-4DE74F78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5C4DC4-B2BB-41BD-971B-67580858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78924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B15AF-B579-4247-BE8A-4853CDE8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F8820-CC53-4057-B4E3-733D3E0AF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D5C70-6284-438B-ADA0-0D5A5FAC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6D0ABD-374D-4DD3-B997-1F146594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027D25-445B-48FC-AE48-B99E3864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85386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343111-7608-47FC-BA92-0931F1E0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94CC43-4F53-4A62-B4C9-856098EE9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74969C-FF24-442A-8FD5-EE850EAB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A6F71F-B56F-4117-8337-2D7A720B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563CCA-FFA8-4A89-83CA-3FE6F1CF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39E3B7-1F7E-4394-863C-1D6A6CF2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17399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6F4CF-ED11-4B45-AD6B-ACBD5B9E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097DD6-D18E-4ADE-ABF5-284C0AA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F850AA-6A2E-4D8B-8952-5A02ECF8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7A90091-25F0-4443-92C1-E46FC11A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9528E11-CDCB-48F3-8183-C375981CF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FEF099-E85B-4001-9398-AA209558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B372D64-98A4-4047-92FC-D2CE818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CF84F1-2552-43E7-B575-D6FBEE25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768867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077CBD-AEFD-4EEF-B6A3-F2C4D298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B9D14B8-FE8D-40DD-9DF4-9D0A302E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65C30B-82FD-44D7-88A3-A6CC888C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359FE6-0E86-48DE-8AC5-847309ED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02381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18812C-9CFE-4E61-89E3-902B321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DD5CCA-1740-4D27-BCB6-D5CF42C2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741F1A-7FAB-4C4F-8890-241A19E7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6316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B15AF-B579-4247-BE8A-4853CDE8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F8820-CC53-4057-B4E3-733D3E0AF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D5C70-6284-438B-ADA0-0D5A5FAC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6D0ABD-374D-4DD3-B997-1F146594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027D25-445B-48FC-AE48-B99E3864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51254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AF77F6-0716-45F6-90CD-417E457A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B5064-2A41-4463-BF28-461DB09A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5535A9-6060-4C38-AB9E-85FEEA22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BDDBD7-538B-4DBD-9889-BAB09C39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5C595B-025B-4D9C-9877-8760E5C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9CFA8F-CBA1-487B-8C3B-6B951A63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84960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B2EA9-826A-4EBE-A63D-2A36402E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AEDD44A-8C25-4778-B34A-EF729920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AC7AD0-EA11-4385-B986-885D39505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AA5C88-C024-44AA-A837-95EA914A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24568C-BB39-4B37-B163-BF490E8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BAA1BA-C809-40F8-AE5D-21B89F9A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572713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0AD1DC-BDE1-4547-AE94-90F3D7FA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ED5FF2A-8FB8-4405-ACD1-DB91A7DCB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791E8-14CC-476A-B3D6-00C5F5F3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E82727-5399-441B-87B4-4E9303E5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F9BBC3-3787-4D96-BFD0-BDFBDDE3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40115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B06866-3F6E-4C0A-95FD-2C234B1C4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38B1F8-A7CB-4A95-9617-5CB88022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09A50D-E6E9-4EBF-96EF-7D1DAA9B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783B15-4425-46BA-8484-F3386C69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616059-F0D0-44E7-BEB8-6137D3FD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20657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5DE33-268B-432F-B1AB-A7C5CB63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037159-000D-463A-BA05-FD41428FC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C25ED8-8587-463A-BEF0-F950F4F8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86790-CE3B-4582-8CED-4E93C674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6CF94B-5CE8-4915-92EF-16CD2C56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853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DA188-A4D9-46C6-AA70-4B59263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CB3658-9AD3-4191-BEA3-15F3DD51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D813A9-B251-423B-8389-23DB2491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BD56B7-74F2-4287-8FA4-4DE74F78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5C4DC4-B2BB-41BD-971B-67580858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47120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B15AF-B579-4247-BE8A-4853CDE8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F8820-CC53-4057-B4E3-733D3E0AF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5D5C70-6284-438B-ADA0-0D5A5FAC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6D0ABD-374D-4DD3-B997-1F146594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027D25-445B-48FC-AE48-B99E3864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022703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343111-7608-47FC-BA92-0931F1E0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94CC43-4F53-4A62-B4C9-856098EE9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74969C-FF24-442A-8FD5-EE850EAB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A6F71F-B56F-4117-8337-2D7A720B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563CCA-FFA8-4A89-83CA-3FE6F1CF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39E3B7-1F7E-4394-863C-1D6A6CF2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593981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6F4CF-ED11-4B45-AD6B-ACBD5B9E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097DD6-D18E-4ADE-ABF5-284C0AA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F850AA-6A2E-4D8B-8952-5A02ECF8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7A90091-25F0-4443-92C1-E46FC11A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9528E11-CDCB-48F3-8183-C375981CF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FEF099-E85B-4001-9398-AA209558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B372D64-98A4-4047-92FC-D2CE818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CF84F1-2552-43E7-B575-D6FBEE25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705979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077CBD-AEFD-4EEF-B6A3-F2C4D298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B9D14B8-FE8D-40DD-9DF4-9D0A302E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65C30B-82FD-44D7-88A3-A6CC888C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359FE6-0E86-48DE-8AC5-847309ED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0275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343111-7608-47FC-BA92-0931F1E0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94CC43-4F53-4A62-B4C9-856098EE9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474969C-FF24-442A-8FD5-EE850EABE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8A6F71F-B56F-4117-8337-2D7A720B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563CCA-FFA8-4A89-83CA-3FE6F1CF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39E3B7-1F7E-4394-863C-1D6A6CF2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44961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18812C-9CFE-4E61-89E3-902B321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DD5CCA-1740-4D27-BCB6-D5CF42C2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741F1A-7FAB-4C4F-8890-241A19E7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81580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AF77F6-0716-45F6-90CD-417E457A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B5064-2A41-4463-BF28-461DB09A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5535A9-6060-4C38-AB9E-85FEEA22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BDDBD7-538B-4DBD-9889-BAB09C39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5C595B-025B-4D9C-9877-8760E5C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9CFA8F-CBA1-487B-8C3B-6B951A63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0372312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B2EA9-826A-4EBE-A63D-2A36402E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AEDD44A-8C25-4778-B34A-EF729920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AC7AD0-EA11-4385-B986-885D39505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AA5C88-C024-44AA-A837-95EA914A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24568C-BB39-4B37-B163-BF490E8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BAA1BA-C809-40F8-AE5D-21B89F9A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9486802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0AD1DC-BDE1-4547-AE94-90F3D7FA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ED5FF2A-8FB8-4405-ACD1-DB91A7DCB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1791E8-14CC-476A-B3D6-00C5F5F3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E82727-5399-441B-87B4-4E9303E5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F9BBC3-3787-4D96-BFD0-BDFBDDE3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6503771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B06866-3F6E-4C0A-95FD-2C234B1C4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38B1F8-A7CB-4A95-9617-5CB88022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09A50D-E6E9-4EBF-96EF-7D1DAA9B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783B15-4425-46BA-8484-F3386C69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616059-F0D0-44E7-BEB8-6137D3FD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28712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56F4CF-ED11-4B45-AD6B-ACBD5B9E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097DD6-D18E-4ADE-ABF5-284C0AA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F850AA-6A2E-4D8B-8952-5A02ECF8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7A90091-25F0-4443-92C1-E46FC11A5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9528E11-CDCB-48F3-8183-C375981CF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FEF099-E85B-4001-9398-AA209558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B372D64-98A4-4047-92FC-D2CE818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CF84F1-2552-43E7-B575-D6FBEE25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211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077CBD-AEFD-4EEF-B6A3-F2C4D298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B9D14B8-FE8D-40DD-9DF4-9D0A302E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65C30B-82FD-44D7-88A3-A6CC888C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7359FE6-0E86-48DE-8AC5-847309ED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31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F18812C-9CFE-4E61-89E3-902B321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DD5CCA-1740-4D27-BCB6-D5CF42C2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741F1A-7FAB-4C4F-8890-241A19E7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594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AF77F6-0716-45F6-90CD-417E457A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B5064-2A41-4463-BF28-461DB09A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5535A9-6060-4C38-AB9E-85FEEA22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BDDBD7-538B-4DBD-9889-BAB09C39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5C595B-025B-4D9C-9877-8760E5C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9CFA8F-CBA1-487B-8C3B-6B951A63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14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B2EA9-826A-4EBE-A63D-2A36402E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AEDD44A-8C25-4778-B34A-EF729920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AC7AD0-EA11-4385-B986-885D39505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AA5C88-C024-44AA-A837-95EA914A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24568C-BB39-4B37-B163-BF490E8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BAA1BA-C809-40F8-AE5D-21B89F9A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687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D95CC93-22E2-4072-80BC-CF51E694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6CA57D-0FEE-44C2-A176-EC6F484A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FF82B6-01D7-4EF8-8760-DF5B0A9B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A170-6D79-407C-8B30-5558ED43CC00}" type="datetimeFigureOut">
              <a:rPr lang="zh-HK" altLang="en-US" smtClean="0"/>
              <a:t>16/1/2021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0F8B87-8F51-45A5-A064-035FB6DB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08949B-9D05-42E0-9D1D-234BB0F74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31B6-0CA4-4D3C-99E6-D866026584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777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D95CC93-22E2-4072-80BC-CF51E694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6CA57D-0FEE-44C2-A176-EC6F484A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FF82B6-01D7-4EF8-8760-DF5B0A9B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0F8B87-8F51-45A5-A064-035FB6DB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08949B-9D05-42E0-9D1D-234BB0F74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10699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D95CC93-22E2-4072-80BC-CF51E694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6CA57D-0FEE-44C2-A176-EC6F484A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FF82B6-01D7-4EF8-8760-DF5B0A9B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0F8B87-8F51-45A5-A064-035FB6DB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08949B-9D05-42E0-9D1D-234BB0F74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08943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D95CC93-22E2-4072-80BC-CF51E694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6CA57D-0FEE-44C2-A176-EC6F484A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FF82B6-01D7-4EF8-8760-DF5B0A9B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A170-6D79-407C-8B30-5558ED43CC00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16/1/2021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0F8B87-8F51-45A5-A064-035FB6DB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08949B-9D05-42E0-9D1D-234BB0F74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31B6-0CA4-4D3C-99E6-D86602658462}" type="slidenum">
              <a:rPr lang="zh-HK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/>
              <a:t>‹#›</a:t>
            </a:fld>
            <a:endParaRPr lang="zh-HK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8986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7596F3-26F1-412C-BB58-332C97D3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15" y="518591"/>
            <a:ext cx="10515600" cy="2696123"/>
          </a:xfrm>
        </p:spPr>
        <p:txBody>
          <a:bodyPr>
            <a:normAutofit/>
          </a:bodyPr>
          <a:lstStyle/>
          <a:p>
            <a:r>
              <a:rPr lang="zh-TW" altLang="en-US" b="1" dirty="0"/>
              <a:t>穿起</a:t>
            </a:r>
            <a:br>
              <a:rPr lang="en-US" altLang="zh-TW" b="1" dirty="0"/>
            </a:br>
            <a:r>
              <a:rPr lang="zh-TW" altLang="en-US" b="1" dirty="0"/>
              <a:t>全副的</a:t>
            </a:r>
            <a:br>
              <a:rPr lang="en-US" altLang="zh-TW" b="1" dirty="0"/>
            </a:br>
            <a:r>
              <a:rPr lang="zh-TW" altLang="en-US" sz="6000" b="1" dirty="0"/>
              <a:t>軍裝</a:t>
            </a:r>
            <a:br>
              <a:rPr lang="en-US" altLang="zh-TW" dirty="0"/>
            </a:br>
            <a:r>
              <a:rPr lang="zh-TW" altLang="en-US" sz="2200" dirty="0"/>
              <a:t>以弗所書</a:t>
            </a:r>
            <a:br>
              <a:rPr lang="en-US" altLang="zh-TW" sz="2200" dirty="0"/>
            </a:br>
            <a:r>
              <a:rPr lang="zh-TW" altLang="en-US" sz="1800" dirty="0"/>
              <a:t>六</a:t>
            </a:r>
            <a:r>
              <a:rPr lang="en-US" altLang="zh-TW" sz="1800" dirty="0"/>
              <a:t>14~17</a:t>
            </a: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0941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D52D395-9076-41B2-B689-42E2BA997276}"/>
              </a:ext>
            </a:extLst>
          </p:cNvPr>
          <p:cNvSpPr txBox="1"/>
          <p:nvPr/>
        </p:nvSpPr>
        <p:spPr>
          <a:xfrm>
            <a:off x="500718" y="1565441"/>
            <a:ext cx="7002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頭盔是戰士的終極保護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3254" y="412078"/>
            <a:ext cx="48475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5. </a:t>
            </a:r>
            <a:r>
              <a:rPr lang="zh-TW" altLang="zh-TW" sz="6000" dirty="0">
                <a:latin typeface="微軟正黑體"/>
                <a:ea typeface="微軟正黑體"/>
                <a:cs typeface="微軟正黑體"/>
              </a:rPr>
              <a:t>救恩的頭盔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D52D395-9076-41B2-B689-42E2BA997276}"/>
              </a:ext>
            </a:extLst>
          </p:cNvPr>
          <p:cNvSpPr txBox="1"/>
          <p:nvPr/>
        </p:nvSpPr>
        <p:spPr>
          <a:xfrm>
            <a:off x="682313" y="3781207"/>
            <a:ext cx="6820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終極保護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＝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得救的盼望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351" y="2835555"/>
            <a:ext cx="9782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「把得救的盼望當作頭盔戴上」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帖前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5:8)</a:t>
            </a:r>
            <a:endParaRPr lang="zh-TW" altLang="en-US" sz="4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D52D395-9076-41B2-B689-42E2BA997276}"/>
              </a:ext>
            </a:extLst>
          </p:cNvPr>
          <p:cNvSpPr txBox="1"/>
          <p:nvPr/>
        </p:nvSpPr>
        <p:spPr>
          <a:xfrm>
            <a:off x="601161" y="4852730"/>
            <a:ext cx="11061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一個失去盼望的戰士不能再作戰，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看不見前景的戰士只能投降。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2382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D52D395-9076-41B2-B689-42E2BA997276}"/>
              </a:ext>
            </a:extLst>
          </p:cNvPr>
          <p:cNvSpPr txBox="1"/>
          <p:nvPr/>
        </p:nvSpPr>
        <p:spPr>
          <a:xfrm>
            <a:off x="744439" y="1685153"/>
            <a:ext cx="8363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神的道不單是記下來的道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（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logos)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；更是當下神以祂的話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en-US" altLang="zh-TW" sz="4800" dirty="0" err="1">
                <a:latin typeface="微軟正黑體"/>
                <a:ea typeface="微軟正黑體"/>
                <a:cs typeface="微軟正黑體"/>
              </a:rPr>
              <a:t>rhema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)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作的指引。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8091" y="324483"/>
            <a:ext cx="48475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6. </a:t>
            </a:r>
            <a:r>
              <a:rPr lang="zh-TW" altLang="zh-TW" sz="6000" dirty="0">
                <a:latin typeface="微軟正黑體"/>
                <a:ea typeface="微軟正黑體"/>
                <a:cs typeface="微軟正黑體"/>
              </a:rPr>
              <a:t>聖靈的寶劍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D52D395-9076-41B2-B689-42E2BA997276}"/>
              </a:ext>
            </a:extLst>
          </p:cNvPr>
          <p:cNvSpPr txBox="1"/>
          <p:nvPr/>
        </p:nvSpPr>
        <p:spPr>
          <a:xfrm>
            <a:off x="736273" y="4290227"/>
            <a:ext cx="8363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神的道帶著權柄，能擊退惡者一切的謊話。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2374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757092" y="301503"/>
            <a:ext cx="4439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微軟正黑體"/>
                <a:ea typeface="微軟正黑體"/>
                <a:cs typeface="微軟正黑體"/>
              </a:rPr>
              <a:t>穿軍裝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6675236" y="3125567"/>
            <a:ext cx="348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被真理約束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1864718" y="1569853"/>
            <a:ext cx="348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行在神的義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7447136" y="5664053"/>
            <a:ext cx="4113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為福音走路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711569" y="2898385"/>
            <a:ext cx="359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憑信仰望神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6316749" y="153725"/>
            <a:ext cx="348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救恩為盼望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8097562" y="1453059"/>
            <a:ext cx="348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緊握神的道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 rot="20640280">
            <a:off x="440846" y="2562848"/>
            <a:ext cx="11316784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HK" altLang="en-US" sz="12000" dirty="0">
                <a:solidFill>
                  <a:schemeClr val="bg1"/>
                </a:solidFill>
                <a:latin typeface="微軟正黑體"/>
                <a:ea typeface="微軟正黑體"/>
                <a:cs typeface="微軟正黑體"/>
              </a:rPr>
              <a:t>耶穌掌權的生命</a:t>
            </a:r>
          </a:p>
        </p:txBody>
      </p:sp>
    </p:spTree>
    <p:extLst>
      <p:ext uri="{BB962C8B-B14F-4D97-AF65-F5344CB8AC3E}">
        <p14:creationId xmlns:p14="http://schemas.microsoft.com/office/powerpoint/2010/main" val="22884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3E9CF1B-1662-4D9A-A954-B21A031CE37B}"/>
              </a:ext>
            </a:extLst>
          </p:cNvPr>
          <p:cNvSpPr txBox="1"/>
          <p:nvPr/>
        </p:nvSpPr>
        <p:spPr>
          <a:xfrm>
            <a:off x="441789" y="410966"/>
            <a:ext cx="11147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討論問題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9C687E2-735C-46C0-9B5A-F089E43CFC62}"/>
              </a:ext>
            </a:extLst>
          </p:cNvPr>
          <p:cNvSpPr txBox="1"/>
          <p:nvPr/>
        </p:nvSpPr>
        <p:spPr>
          <a:xfrm>
            <a:off x="283375" y="1758792"/>
            <a:ext cx="111474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>
                <a:latin typeface="微軟正黑體"/>
                <a:ea typeface="微軟正黑體"/>
                <a:cs typeface="微軟正黑體"/>
              </a:rPr>
              <a:t>1. 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你覺得你那一個部分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頭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/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思想、眼、耳、手、</a:t>
            </a:r>
            <a:endParaRPr lang="en-US" altLang="zh-TW" sz="4000" dirty="0"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    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心、腳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 . .  )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最常受攻擊？</a:t>
            </a:r>
            <a:endParaRPr lang="zh-HK" altLang="zh-TW" sz="4000" dirty="0"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2. 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你覺得你最需要那一件軍裝的裝備？</a:t>
            </a:r>
            <a:endParaRPr lang="en-US" altLang="zh-TW" sz="4000" dirty="0"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3. 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軍裝是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怎樣穿上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的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？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如果要穿上你需要的裝備，</a:t>
            </a:r>
            <a:endParaRPr lang="en-US" altLang="zh-TW" sz="4000" dirty="0">
              <a:latin typeface="微軟正黑體"/>
              <a:ea typeface="微軟正黑體"/>
              <a:cs typeface="微軟正黑體"/>
            </a:endParaRPr>
          </a:p>
          <a:p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    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你需要做什麼？</a:t>
            </a:r>
            <a:endParaRPr lang="zh-HK" altLang="zh-TW" sz="40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4068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2F27CF5-DBC6-4F43-A49A-A6F1E61FE20B}"/>
              </a:ext>
            </a:extLst>
          </p:cNvPr>
          <p:cNvSpPr txBox="1"/>
          <p:nvPr/>
        </p:nvSpPr>
        <p:spPr>
          <a:xfrm>
            <a:off x="458029" y="1141472"/>
            <a:ext cx="1090088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>
                <a:latin typeface="微軟正黑體"/>
                <a:ea typeface="微軟正黑體"/>
                <a:cs typeface="微軟正黑體"/>
              </a:rPr>
              <a:t>14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所以，要站穩了，用真理當作帶子束腰，用公義當作護心鏡遮胸，</a:t>
            </a:r>
            <a:r>
              <a:rPr lang="en-US" altLang="zh-TW" sz="4400" dirty="0">
                <a:latin typeface="微軟正黑體"/>
                <a:ea typeface="微軟正黑體"/>
                <a:cs typeface="微軟正黑體"/>
              </a:rPr>
              <a:t>15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又用和平的福音當作預備走路的鞋穿在腳上。</a:t>
            </a:r>
            <a:r>
              <a:rPr lang="en-US" altLang="zh-TW" sz="4400" dirty="0">
                <a:latin typeface="微軟正黑體"/>
                <a:ea typeface="微軟正黑體"/>
                <a:cs typeface="微軟正黑體"/>
              </a:rPr>
              <a:t>16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此外，要拿信德當作盾牌，用來撲滅那惡者一切燒著的箭。</a:t>
            </a:r>
            <a:r>
              <a:rPr lang="en-US" altLang="zh-TW" sz="4400" dirty="0">
                <a:latin typeface="微軟正黑體"/>
                <a:ea typeface="微軟正黑體"/>
                <a:cs typeface="微軟正黑體"/>
              </a:rPr>
              <a:t>17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要戴上救恩的頭盔，拿著聖靈的寶劍</a:t>
            </a:r>
            <a:r>
              <a:rPr lang="en-US" altLang="zh-TW" sz="4400" dirty="0">
                <a:latin typeface="微軟正黑體"/>
                <a:ea typeface="微軟正黑體"/>
                <a:cs typeface="微軟正黑體"/>
              </a:rPr>
              <a:t>—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就是上帝的道。</a:t>
            </a:r>
            <a:endParaRPr lang="zh-HK" altLang="en-US" sz="4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9F43F11-DC96-4777-8B8E-0286A423028A}"/>
              </a:ext>
            </a:extLst>
          </p:cNvPr>
          <p:cNvSpPr txBox="1"/>
          <p:nvPr/>
        </p:nvSpPr>
        <p:spPr>
          <a:xfrm>
            <a:off x="7260405" y="5953242"/>
            <a:ext cx="493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微軟正黑體"/>
                <a:ea typeface="微軟正黑體"/>
                <a:cs typeface="微軟正黑體"/>
              </a:rPr>
              <a:t>以弗所書 </a:t>
            </a:r>
            <a:r>
              <a:rPr lang="en-US" altLang="zh-HK" sz="3600" dirty="0">
                <a:latin typeface="微軟正黑體"/>
                <a:ea typeface="微軟正黑體"/>
                <a:cs typeface="微軟正黑體"/>
              </a:rPr>
              <a:t>6:14-17</a:t>
            </a:r>
            <a:endParaRPr lang="zh-HK" altLang="en-US" sz="36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69575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976044" y="549690"/>
            <a:ext cx="9739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全副的軍裝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E979C08-A8A3-48A4-BB1B-BD1F5866D9B7}"/>
              </a:ext>
            </a:extLst>
          </p:cNvPr>
          <p:cNvSpPr txBox="1"/>
          <p:nvPr/>
        </p:nvSpPr>
        <p:spPr>
          <a:xfrm>
            <a:off x="656084" y="2438295"/>
            <a:ext cx="112111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「壯士全副武裝，看守自己的住宅，他所有的都很安全；但有一個比他更強的來攻擊他，並且戰勝了他，就奪去他所倚靠的盔甲兵器，又分了他的掠物。」</a:t>
            </a:r>
            <a:r>
              <a:rPr lang="en-US" altLang="zh-HK" sz="40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zh-HK" altLang="en-US" sz="4000" dirty="0">
                <a:latin typeface="微軟正黑體"/>
                <a:ea typeface="微軟正黑體"/>
                <a:cs typeface="微軟正黑體"/>
              </a:rPr>
              <a:t>路</a:t>
            </a:r>
            <a:r>
              <a:rPr lang="en-US" altLang="zh-HK" sz="4000" dirty="0">
                <a:latin typeface="微軟正黑體"/>
                <a:ea typeface="微軟正黑體"/>
                <a:cs typeface="微軟正黑體"/>
              </a:rPr>
              <a:t>11:21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-22</a:t>
            </a:r>
            <a:r>
              <a:rPr lang="en-US" altLang="zh-HK" sz="4000" dirty="0">
                <a:latin typeface="微軟正黑體"/>
                <a:ea typeface="微軟正黑體"/>
                <a:cs typeface="微軟正黑體"/>
              </a:rPr>
              <a:t>)</a:t>
            </a:r>
            <a:endParaRPr lang="zh-HK" altLang="en-US" sz="4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EBA7719-B861-4980-9C11-234050443CE3}"/>
              </a:ext>
            </a:extLst>
          </p:cNvPr>
          <p:cNvSpPr txBox="1"/>
          <p:nvPr/>
        </p:nvSpPr>
        <p:spPr>
          <a:xfrm>
            <a:off x="859445" y="1492991"/>
            <a:ext cx="11197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微軟正黑體"/>
                <a:ea typeface="微軟正黑體"/>
                <a:cs typeface="微軟正黑體"/>
              </a:rPr>
              <a:t>不單是一套制服</a:t>
            </a:r>
            <a:r>
              <a:rPr lang="zh-TW" altLang="en-US" sz="4400" dirty="0">
                <a:latin typeface="微軟正黑體"/>
                <a:ea typeface="微軟正黑體"/>
                <a:cs typeface="微軟正黑體"/>
              </a:rPr>
              <a:t>，是</a:t>
            </a:r>
            <a:r>
              <a:rPr lang="zh-HK" altLang="en-US" sz="4400" dirty="0">
                <a:latin typeface="微軟正黑體"/>
                <a:ea typeface="微軟正黑體"/>
                <a:cs typeface="微軟正黑體"/>
              </a:rPr>
              <a:t>士兵從頭到腳的裝備</a:t>
            </a:r>
            <a:endParaRPr lang="en-US" altLang="zh-HK" sz="4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3128" y="5126284"/>
            <a:ext cx="114731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準備戰鬥就要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「全副武裝」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，被打敗了的會被解除武裝。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935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EF3CAA4-560D-44E9-A160-017A45D37D2D}"/>
              </a:ext>
            </a:extLst>
          </p:cNvPr>
          <p:cNvSpPr txBox="1"/>
          <p:nvPr/>
        </p:nvSpPr>
        <p:spPr>
          <a:xfrm>
            <a:off x="976044" y="549690"/>
            <a:ext cx="9739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微軟正黑體"/>
                <a:ea typeface="微軟正黑體"/>
                <a:cs typeface="微軟正黑體"/>
              </a:rPr>
              <a:t>穿軍裝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E979C08-A8A3-48A4-BB1B-BD1F5866D9B7}"/>
              </a:ext>
            </a:extLst>
          </p:cNvPr>
          <p:cNvSpPr txBox="1"/>
          <p:nvPr/>
        </p:nvSpPr>
        <p:spPr>
          <a:xfrm>
            <a:off x="530374" y="2217635"/>
            <a:ext cx="78782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「所以，要拿起上帝所賜的全副軍裝，好在邪惡的日子能抵擋仇敵，並且完成了一切後還能站立得住。」（</a:t>
            </a:r>
            <a:r>
              <a:rPr lang="zh-HK" altLang="en-US" sz="4000" dirty="0">
                <a:latin typeface="微軟正黑體"/>
                <a:ea typeface="微軟正黑體"/>
                <a:cs typeface="微軟正黑體"/>
              </a:rPr>
              <a:t>弗 </a:t>
            </a:r>
            <a:r>
              <a:rPr lang="en-US" altLang="zh-HK" sz="4000" dirty="0">
                <a:latin typeface="微軟正黑體"/>
                <a:ea typeface="微軟正黑體"/>
                <a:cs typeface="微軟正黑體"/>
              </a:rPr>
              <a:t>6:13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）</a:t>
            </a:r>
            <a:endParaRPr lang="zh-HK" altLang="en-US" sz="4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EBA7719-B861-4980-9C11-234050443CE3}"/>
              </a:ext>
            </a:extLst>
          </p:cNvPr>
          <p:cNvSpPr txBox="1"/>
          <p:nvPr/>
        </p:nvSpPr>
        <p:spPr>
          <a:xfrm>
            <a:off x="994468" y="1492991"/>
            <a:ext cx="4470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微軟正黑體"/>
                <a:ea typeface="微軟正黑體"/>
                <a:cs typeface="微軟正黑體"/>
              </a:rPr>
              <a:t>不是一個咒語</a:t>
            </a:r>
            <a:endParaRPr lang="en-US" altLang="zh-HK" sz="4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5103" y="4856043"/>
            <a:ext cx="65483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是應用上帝所賜的禮物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8406" y="5624184"/>
            <a:ext cx="9909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4800" dirty="0">
                <a:latin typeface="微軟正黑體"/>
                <a:ea typeface="微軟正黑體"/>
                <a:cs typeface="微軟正黑體"/>
              </a:rPr>
              <a:t>用來在磨難的日子完成上帝的使命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3189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E9C687E2-735C-46C0-9B5A-F089E43CFC62}"/>
              </a:ext>
            </a:extLst>
          </p:cNvPr>
          <p:cNvSpPr txBox="1"/>
          <p:nvPr/>
        </p:nvSpPr>
        <p:spPr>
          <a:xfrm>
            <a:off x="314198" y="457463"/>
            <a:ext cx="4864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6000" dirty="0">
                <a:latin typeface="微軟正黑體"/>
                <a:ea typeface="微軟正黑體"/>
                <a:cs typeface="微軟正黑體"/>
              </a:rPr>
              <a:t>1</a:t>
            </a:r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.</a:t>
            </a:r>
            <a:r>
              <a:rPr lang="zh-HK" altLang="en-US" sz="6000" dirty="0">
                <a:latin typeface="微軟正黑體"/>
                <a:ea typeface="微軟正黑體"/>
                <a:cs typeface="微軟正黑體"/>
              </a:rPr>
              <a:t>真理的帶子</a:t>
            </a:r>
          </a:p>
        </p:txBody>
      </p:sp>
      <p:sp>
        <p:nvSpPr>
          <p:cNvPr id="2" name="矩形 1"/>
          <p:cNvSpPr/>
          <p:nvPr/>
        </p:nvSpPr>
        <p:spPr>
          <a:xfrm>
            <a:off x="338667" y="1956558"/>
            <a:ext cx="1065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一個士兵要束上腰帶，才能走路作戰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9957" y="5044071"/>
            <a:ext cx="10653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真理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＝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真實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即信實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)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，人要被真理和誠信所約束。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2222" y="3235446"/>
            <a:ext cx="111336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「公義必當他的腰帶，信實必作他脅下的帶子。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(</a:t>
            </a:r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賽</a:t>
            </a:r>
            <a:r>
              <a:rPr lang="en-US" altLang="zh-TW" sz="4000" dirty="0">
                <a:latin typeface="微軟正黑體"/>
                <a:ea typeface="微軟正黑體"/>
                <a:cs typeface="微軟正黑體"/>
              </a:rPr>
              <a:t>11:5) </a:t>
            </a:r>
            <a:r>
              <a:rPr lang="zh-TW" altLang="en-US" sz="4000" dirty="0">
                <a:latin typeface="微軟正黑體"/>
                <a:ea typeface="微軟正黑體"/>
                <a:cs typeface="微軟正黑體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52312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6641C73-406E-45FB-AB08-E89E41D3647B}"/>
              </a:ext>
            </a:extLst>
          </p:cNvPr>
          <p:cNvSpPr txBox="1"/>
          <p:nvPr/>
        </p:nvSpPr>
        <p:spPr>
          <a:xfrm>
            <a:off x="486264" y="1705419"/>
            <a:ext cx="8159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護心鏡是保護上身各重要器官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的鎧甲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9822" y="450334"/>
            <a:ext cx="56169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2. </a:t>
            </a:r>
            <a:r>
              <a:rPr lang="zh-TW" altLang="zh-TW" sz="6000" dirty="0">
                <a:latin typeface="微軟正黑體"/>
                <a:ea typeface="微軟正黑體"/>
                <a:cs typeface="微軟正黑體"/>
              </a:rPr>
              <a:t>公義的護心鏡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6641C73-406E-45FB-AB08-E89E41D3647B}"/>
              </a:ext>
            </a:extLst>
          </p:cNvPr>
          <p:cNvSpPr txBox="1"/>
          <p:nvPr/>
        </p:nvSpPr>
        <p:spPr>
          <a:xfrm>
            <a:off x="485542" y="4992221"/>
            <a:ext cx="932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行在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上帝的</a:t>
            </a:r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義中使我們無可指責</a:t>
            </a:r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，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不怕魔鬼的控訴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6641C73-406E-45FB-AB08-E89E41D3647B}"/>
              </a:ext>
            </a:extLst>
          </p:cNvPr>
          <p:cNvSpPr txBox="1"/>
          <p:nvPr/>
        </p:nvSpPr>
        <p:spPr>
          <a:xfrm>
            <a:off x="657906" y="3820684"/>
            <a:ext cx="8770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義：一個人在他應該在的狀態中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42229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>
            <a:extLst>
              <a:ext uri="{FF2B5EF4-FFF2-40B4-BE49-F238E27FC236}">
                <a16:creationId xmlns:a16="http://schemas.microsoft.com/office/drawing/2014/main" id="{06641C73-406E-45FB-AB08-E89E41D3647B}"/>
              </a:ext>
            </a:extLst>
          </p:cNvPr>
          <p:cNvSpPr txBox="1"/>
          <p:nvPr/>
        </p:nvSpPr>
        <p:spPr>
          <a:xfrm>
            <a:off x="401074" y="625706"/>
            <a:ext cx="8159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latin typeface="微軟正黑體"/>
                <a:ea typeface="微軟正黑體"/>
                <a:cs typeface="微軟正黑體"/>
              </a:rPr>
              <a:t>上帝的義與我們的義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3318" y="1808914"/>
            <a:ext cx="86972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「弟兄們，我心裏所渴望的和向上帝所求的，是要以色列人得救。我為他們作證，他們對上帝有熱心，但不是按著真知識。因為</a:t>
            </a:r>
            <a:r>
              <a:rPr kumimoji="1" lang="zh-TW" altLang="en-US" sz="4000" b="1" dirty="0">
                <a:latin typeface="微軟正黑體"/>
                <a:ea typeface="微軟正黑體"/>
                <a:cs typeface="微軟正黑體"/>
              </a:rPr>
              <a:t>不明白上帝的義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，想要立</a:t>
            </a:r>
            <a:r>
              <a:rPr kumimoji="1" lang="zh-TW" altLang="en-US" sz="4000" b="1" dirty="0">
                <a:latin typeface="微軟正黑體"/>
                <a:ea typeface="微軟正黑體"/>
                <a:cs typeface="微軟正黑體"/>
              </a:rPr>
              <a:t>自己的義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，他們就</a:t>
            </a:r>
            <a:r>
              <a:rPr kumimoji="1" lang="zh-TW" altLang="en-US" sz="4000" b="1" dirty="0">
                <a:latin typeface="微軟正黑體"/>
                <a:ea typeface="微軟正黑體"/>
                <a:cs typeface="微軟正黑體"/>
              </a:rPr>
              <a:t>不服上帝的義了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。」</a:t>
            </a:r>
            <a:r>
              <a:rPr kumimoji="1" lang="en-US" altLang="zh-TW" sz="4000" dirty="0">
                <a:latin typeface="微軟正黑體"/>
                <a:ea typeface="微軟正黑體"/>
                <a:cs typeface="微軟正黑體"/>
              </a:rPr>
              <a:t>(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羅馬書</a:t>
            </a:r>
            <a:r>
              <a:rPr kumimoji="1" lang="en-US" altLang="zh-TW" sz="4000" dirty="0">
                <a:latin typeface="微軟正黑體"/>
                <a:ea typeface="微軟正黑體"/>
                <a:cs typeface="微軟正黑體"/>
              </a:rPr>
              <a:t>10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4000" dirty="0">
                <a:latin typeface="微軟正黑體"/>
                <a:ea typeface="微軟正黑體"/>
                <a:cs typeface="微軟正黑體"/>
              </a:rPr>
              <a:t>1-3</a:t>
            </a:r>
            <a:r>
              <a:rPr kumimoji="1" lang="zh-TW" altLang="en-US" sz="4000" dirty="0">
                <a:latin typeface="微軟正黑體"/>
                <a:ea typeface="微軟正黑體"/>
                <a:cs typeface="微軟正黑體"/>
              </a:rPr>
              <a:t>）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420629" y="5790954"/>
            <a:ext cx="526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>
                <a:latin typeface="微軟正黑體"/>
                <a:ea typeface="微軟正黑體"/>
                <a:cs typeface="微軟正黑體"/>
              </a:rPr>
              <a:t>掃羅追求義的故事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627172" y="954343"/>
            <a:ext cx="186366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zh-TW" altLang="en-US" sz="6000" dirty="0">
                <a:solidFill>
                  <a:schemeClr val="bg1"/>
                </a:solidFill>
                <a:latin typeface="微軟正黑體"/>
                <a:ea typeface="微軟正黑體"/>
                <a:cs typeface="微軟正黑體"/>
              </a:rPr>
              <a:t>謙卑</a:t>
            </a:r>
          </a:p>
        </p:txBody>
      </p:sp>
    </p:spTree>
    <p:extLst>
      <p:ext uri="{BB962C8B-B14F-4D97-AF65-F5344CB8AC3E}">
        <p14:creationId xmlns:p14="http://schemas.microsoft.com/office/powerpoint/2010/main" val="20277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2809F66-FBEC-40C3-A609-7F7C2B405FF8}"/>
              </a:ext>
            </a:extLst>
          </p:cNvPr>
          <p:cNvSpPr txBox="1"/>
          <p:nvPr/>
        </p:nvSpPr>
        <p:spPr>
          <a:xfrm>
            <a:off x="437905" y="1766101"/>
            <a:ext cx="1150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讓雙腳穿上平安福音的機動性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(readiness)</a:t>
            </a:r>
            <a:endParaRPr lang="zh-HK" altLang="zh-TW" sz="36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4876" y="365668"/>
            <a:ext cx="40780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3. </a:t>
            </a:r>
            <a:r>
              <a:rPr lang="zh-TW" altLang="zh-TW" sz="6000" dirty="0">
                <a:latin typeface="微軟正黑體"/>
                <a:ea typeface="微軟正黑體"/>
                <a:cs typeface="微軟正黑體"/>
              </a:rPr>
              <a:t>福音的鞋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2809F66-FBEC-40C3-A609-7F7C2B405FF8}"/>
              </a:ext>
            </a:extLst>
          </p:cNvPr>
          <p:cNvSpPr txBox="1"/>
          <p:nvPr/>
        </p:nvSpPr>
        <p:spPr>
          <a:xfrm>
            <a:off x="407145" y="4932466"/>
            <a:ext cx="5881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機動地分享福音；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zh-TW" sz="4800" dirty="0">
                <a:latin typeface="微軟正黑體"/>
                <a:ea typeface="微軟正黑體"/>
                <a:cs typeface="微軟正黑體"/>
              </a:rPr>
              <a:t>為福音變得機動。</a:t>
            </a:r>
            <a:endParaRPr lang="zh-HK" altLang="zh-TW" sz="48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2809F66-FBEC-40C3-A609-7F7C2B405FF8}"/>
              </a:ext>
            </a:extLst>
          </p:cNvPr>
          <p:cNvSpPr txBox="1"/>
          <p:nvPr/>
        </p:nvSpPr>
        <p:spPr>
          <a:xfrm>
            <a:off x="394114" y="2867453"/>
            <a:ext cx="11502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「以隨時宣揚和平的福音作鞋子穿上」</a:t>
            </a:r>
            <a:endParaRPr lang="en-US" altLang="zh-TW" sz="4800" dirty="0">
              <a:latin typeface="微軟正黑體"/>
              <a:ea typeface="微軟正黑體"/>
              <a:cs typeface="微軟正黑體"/>
            </a:endParaRPr>
          </a:p>
          <a:p>
            <a:r>
              <a:rPr lang="zh-TW" altLang="en-US" sz="4800" dirty="0">
                <a:latin typeface="微軟正黑體"/>
                <a:ea typeface="微軟正黑體"/>
                <a:cs typeface="微軟正黑體"/>
              </a:rPr>
              <a:t>（現代中文譯本</a:t>
            </a:r>
            <a:r>
              <a:rPr lang="en-US" altLang="zh-TW" sz="4800" dirty="0">
                <a:latin typeface="微軟正黑體"/>
                <a:ea typeface="微軟正黑體"/>
                <a:cs typeface="微軟正黑體"/>
              </a:rPr>
              <a:t>)</a:t>
            </a:r>
            <a:endParaRPr lang="zh-HK" altLang="zh-TW" sz="36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968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6B59F709-A379-4B5A-8D44-0FC2BDD273B8}"/>
              </a:ext>
            </a:extLst>
          </p:cNvPr>
          <p:cNvSpPr txBox="1"/>
          <p:nvPr/>
        </p:nvSpPr>
        <p:spPr>
          <a:xfrm>
            <a:off x="4276870" y="1683083"/>
            <a:ext cx="7204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不是圓形的小盾牌，是一種能保護全身的大擋箭牌，外面用皮包裹。皮可以用水浸濕，用來撲滅火箭</a:t>
            </a:r>
            <a:endParaRPr lang="zh-HK" altLang="zh-TW" sz="4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8898" y="441277"/>
            <a:ext cx="46551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dirty="0">
                <a:latin typeface="微軟正黑體"/>
                <a:ea typeface="微軟正黑體"/>
                <a:cs typeface="微軟正黑體"/>
              </a:rPr>
              <a:t>4.</a:t>
            </a:r>
            <a:r>
              <a:rPr lang="zh-TW" altLang="en-US" sz="6000" dirty="0">
                <a:latin typeface="微軟正黑體"/>
                <a:ea typeface="微軟正黑體"/>
                <a:cs typeface="微軟正黑體"/>
              </a:rPr>
              <a:t>信德</a:t>
            </a:r>
            <a:r>
              <a:rPr lang="zh-TW" altLang="zh-TW" sz="6000" dirty="0">
                <a:latin typeface="微軟正黑體"/>
                <a:ea typeface="微軟正黑體"/>
                <a:cs typeface="微軟正黑體"/>
              </a:rPr>
              <a:t>的</a:t>
            </a:r>
            <a:r>
              <a:rPr lang="zh-TW" altLang="en-US" sz="6000" dirty="0">
                <a:latin typeface="微軟正黑體"/>
                <a:ea typeface="微軟正黑體"/>
                <a:cs typeface="微軟正黑體"/>
              </a:rPr>
              <a:t>盾牌</a:t>
            </a:r>
            <a:endParaRPr lang="zh-HK" altLang="zh-TW" sz="60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B59F709-A379-4B5A-8D44-0FC2BDD273B8}"/>
              </a:ext>
            </a:extLst>
          </p:cNvPr>
          <p:cNvSpPr txBox="1"/>
          <p:nvPr/>
        </p:nvSpPr>
        <p:spPr>
          <a:xfrm>
            <a:off x="4320661" y="4642024"/>
            <a:ext cx="7064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4000" dirty="0">
                <a:latin typeface="微軟正黑體"/>
                <a:ea typeface="微軟正黑體"/>
                <a:cs typeface="微軟正黑體"/>
              </a:rPr>
              <a:t>當困難臨到時信靠耶穌，就不怕被敵人的攻擊嚇倒</a:t>
            </a:r>
            <a:endParaRPr lang="zh-HK" altLang="zh-TW" sz="40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9614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704</Words>
  <Application>Microsoft Office PowerPoint</Application>
  <PresentationFormat>寬螢幕</PresentationFormat>
  <Paragraphs>58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SimHei</vt:lpstr>
      <vt:lpstr>微軟正黑體</vt:lpstr>
      <vt:lpstr>Arial</vt:lpstr>
      <vt:lpstr>Calibri</vt:lpstr>
      <vt:lpstr>Calibri Light</vt:lpstr>
      <vt:lpstr>Office 佈景主題</vt:lpstr>
      <vt:lpstr>1_Office 佈景主題</vt:lpstr>
      <vt:lpstr>2_Office 佈景主題</vt:lpstr>
      <vt:lpstr>3_Office 佈景主題</vt:lpstr>
      <vt:lpstr>穿起 全副的 軍裝 以弗所書 六14~17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choichun</cp:lastModifiedBy>
  <cp:revision>48</cp:revision>
  <dcterms:created xsi:type="dcterms:W3CDTF">2020-10-16T00:25:21Z</dcterms:created>
  <dcterms:modified xsi:type="dcterms:W3CDTF">2021-01-16T03:15:48Z</dcterms:modified>
</cp:coreProperties>
</file>