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1"/>
  </p:notesMasterIdLst>
  <p:handoutMasterIdLst>
    <p:handoutMasterId r:id="rId12"/>
  </p:handoutMasterIdLst>
  <p:sldIdLst>
    <p:sldId id="257" r:id="rId5"/>
    <p:sldId id="264" r:id="rId6"/>
    <p:sldId id="269" r:id="rId7"/>
    <p:sldId id="272" r:id="rId8"/>
    <p:sldId id="273" r:id="rId9"/>
    <p:sldId id="274" r:id="rId10"/>
  </p:sldIdLst>
  <p:sldSz cx="12188825" cy="6858000"/>
  <p:notesSz cx="6858000" cy="9144000"/>
  <p:defaultTextStyle>
    <a:defPPr rtl="0"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2496">
          <p15:clr>
            <a:srgbClr val="A4A3A4"/>
          </p15:clr>
        </p15:guide>
        <p15:guide id="3" orient="horz" pos="2880">
          <p15:clr>
            <a:srgbClr val="A4A3A4"/>
          </p15:clr>
        </p15:guide>
        <p15:guide id="4" orient="horz" pos="1071" userDrawn="1">
          <p15:clr>
            <a:srgbClr val="A4A3A4"/>
          </p15:clr>
        </p15:guide>
        <p15:guide id="5" orient="horz" pos="3888">
          <p15:clr>
            <a:srgbClr val="A4A3A4"/>
          </p15:clr>
        </p15:guide>
        <p15:guide id="6" orient="horz" pos="240">
          <p15:clr>
            <a:srgbClr val="A4A3A4"/>
          </p15:clr>
        </p15:guide>
        <p15:guide id="7" pos="3839">
          <p15:clr>
            <a:srgbClr val="A4A3A4"/>
          </p15:clr>
        </p15:guide>
        <p15:guide id="8" pos="527">
          <p15:clr>
            <a:srgbClr val="A4A3A4"/>
          </p15:clr>
        </p15:guide>
        <p15:guide id="9" pos="815">
          <p15:clr>
            <a:srgbClr val="A4A3A4"/>
          </p15:clr>
        </p15:guide>
        <p15:guide id="10" pos="6863">
          <p15:clr>
            <a:srgbClr val="A4A3A4"/>
          </p15:clr>
        </p15:guide>
        <p15:guide id="11" pos="6143">
          <p15:clr>
            <a:srgbClr val="A4A3A4"/>
          </p15:clr>
        </p15:guide>
        <p15:guide id="12" pos="470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 autoAdjust="0"/>
  </p:normalViewPr>
  <p:slideViewPr>
    <p:cSldViewPr>
      <p:cViewPr varScale="1">
        <p:scale>
          <a:sx n="104" d="100"/>
          <a:sy n="104" d="100"/>
        </p:scale>
        <p:origin x="144" y="324"/>
      </p:cViewPr>
      <p:guideLst>
        <p:guide orient="horz" pos="2160"/>
        <p:guide orient="horz" pos="2496"/>
        <p:guide orient="horz" pos="2880"/>
        <p:guide orient="horz" pos="1071"/>
        <p:guide orient="horz" pos="3888"/>
        <p:guide orient="horz" pos="240"/>
        <p:guide pos="3839"/>
        <p:guide pos="527"/>
        <p:guide pos="815"/>
        <p:guide pos="6863"/>
        <p:guide pos="6143"/>
        <p:guide pos="47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288"/>
    </p:cViewPr>
  </p:sorterViewPr>
  <p:notesViewPr>
    <p:cSldViewPr>
      <p:cViewPr varScale="1">
        <p:scale>
          <a:sx n="90" d="100"/>
          <a:sy n="90" d="100"/>
        </p:scale>
        <p:origin x="3774" y="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zh-TW" altLang="en-US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  <p:sp>
        <p:nvSpPr>
          <p:cNvPr id="3" name="日期預留位置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BB83387-9ED1-42D7-A34A-2472FD962ABF}" type="datetime1">
              <a:rPr lang="en-US" altLang="zh-TW" smtClean="0">
                <a:latin typeface="MingLiu" panose="02020509000000000000" pitchFamily="49" charset="-120"/>
                <a:ea typeface="MingLiu" panose="02020509000000000000" pitchFamily="49" charset="-120"/>
              </a:rPr>
              <a:t>1/16/2021</a:t>
            </a:fld>
            <a:endParaRPr lang="zh-TW" altLang="en-US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  <p:sp>
        <p:nvSpPr>
          <p:cNvPr id="4" name="頁尾預留位置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zh-TW" altLang="en-US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  <p:sp>
        <p:nvSpPr>
          <p:cNvPr id="5" name="投影片編號預留位置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C567D4A-04CB-4EDF-8FB1-342A02FC8EC5}" type="slidenum">
              <a:rPr lang="en-US" altLang="zh-TW" smtClean="0">
                <a:latin typeface="MingLiu" panose="02020509000000000000" pitchFamily="49" charset="-120"/>
                <a:ea typeface="MingLiu" panose="02020509000000000000" pitchFamily="49" charset="-120"/>
              </a:rPr>
              <a:t>‹#›</a:t>
            </a:fld>
            <a:endParaRPr lang="zh-TW" altLang="en-US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801253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ingLiu" panose="02020509000000000000" pitchFamily="49" charset="-120"/>
                <a:ea typeface="MingLiu" panose="02020509000000000000" pitchFamily="49" charset="-120"/>
              </a:defRPr>
            </a:lvl1pPr>
          </a:lstStyle>
          <a:p>
            <a:endParaRPr lang="zh-TW" altLang="en-US" noProof="0" dirty="0"/>
          </a:p>
        </p:txBody>
      </p:sp>
      <p:sp>
        <p:nvSpPr>
          <p:cNvPr id="3" name="日期預留位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ingLiu" panose="02020509000000000000" pitchFamily="49" charset="-120"/>
                <a:ea typeface="MingLiu" panose="02020509000000000000" pitchFamily="49" charset="-120"/>
              </a:defRPr>
            </a:lvl1pPr>
          </a:lstStyle>
          <a:p>
            <a:fld id="{FF5D67EF-234D-495F-9367-0539AE1E2636}" type="datetime1">
              <a:rPr lang="en-US" altLang="zh-TW" noProof="0" smtClean="0"/>
              <a:pPr/>
              <a:t>1/16/2021</a:t>
            </a:fld>
            <a:endParaRPr lang="zh-TW" altLang="en-US" noProof="0" dirty="0"/>
          </a:p>
        </p:txBody>
      </p:sp>
      <p:sp>
        <p:nvSpPr>
          <p:cNvPr id="4" name="投影片影像預留位置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zh-TW" altLang="en-US" noProof="0" dirty="0"/>
          </a:p>
        </p:txBody>
      </p:sp>
      <p:sp>
        <p:nvSpPr>
          <p:cNvPr id="5" name="備忘稿預留位置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TW" altLang="en-US" noProof="0" dirty="0"/>
              <a:t>按一下以編輯母片文字樣式</a:t>
            </a:r>
          </a:p>
          <a:p>
            <a:pPr lvl="1" rtl="0"/>
            <a:r>
              <a:rPr lang="zh-TW" altLang="en-US" noProof="0" dirty="0"/>
              <a:t>第二層</a:t>
            </a:r>
          </a:p>
          <a:p>
            <a:pPr lvl="2" rtl="0"/>
            <a:r>
              <a:rPr lang="zh-TW" altLang="en-US" noProof="0" dirty="0"/>
              <a:t>第三層</a:t>
            </a:r>
          </a:p>
          <a:p>
            <a:pPr lvl="3" rtl="0"/>
            <a:r>
              <a:rPr lang="zh-TW" altLang="en-US" noProof="0" dirty="0"/>
              <a:t>第四層</a:t>
            </a:r>
          </a:p>
          <a:p>
            <a:pPr lvl="4" rtl="0"/>
            <a:r>
              <a:rPr lang="zh-TW" altLang="en-US" noProof="0" dirty="0"/>
              <a:t>第五層</a:t>
            </a:r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ingLiu" panose="02020509000000000000" pitchFamily="49" charset="-120"/>
                <a:ea typeface="MingLiu" panose="02020509000000000000" pitchFamily="49" charset="-120"/>
              </a:defRPr>
            </a:lvl1pPr>
          </a:lstStyle>
          <a:p>
            <a:endParaRPr lang="zh-TW" altLang="en-US" noProof="0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ingLiu" panose="02020509000000000000" pitchFamily="49" charset="-120"/>
                <a:ea typeface="MingLiu" panose="02020509000000000000" pitchFamily="49" charset="-120"/>
              </a:defRPr>
            </a:lvl1pPr>
          </a:lstStyle>
          <a:p>
            <a:fld id="{2E61351F-DBB1-4664-ADA9-83BC7CB8848D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36423620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MingLiu" panose="02020509000000000000" pitchFamily="49" charset="-120"/>
        <a:ea typeface="MingLiu" panose="02020509000000000000" pitchFamily="49" charset="-120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ingLiu" panose="02020509000000000000" pitchFamily="49" charset="-120"/>
        <a:ea typeface="MingLiu" panose="02020509000000000000" pitchFamily="49" charset="-120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ingLiu" panose="02020509000000000000" pitchFamily="49" charset="-120"/>
        <a:ea typeface="MingLiu" panose="02020509000000000000" pitchFamily="49" charset="-120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ingLiu" panose="02020509000000000000" pitchFamily="49" charset="-120"/>
        <a:ea typeface="MingLiu" panose="02020509000000000000" pitchFamily="49" charset="-120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ingLiu" panose="02020509000000000000" pitchFamily="49" charset="-120"/>
        <a:ea typeface="MingLiu" panose="02020509000000000000" pitchFamily="49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預留位置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E61351F-DBB1-4664-ADA9-83BC7CB8848D}" type="slidenum">
              <a:rPr lang="en-US" altLang="zh-TW" smtClean="0"/>
              <a:t>1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73810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293814" y="990600"/>
            <a:ext cx="8458200" cy="3200400"/>
          </a:xfrm>
        </p:spPr>
        <p:txBody>
          <a:bodyPr rtlCol="0">
            <a:normAutofit/>
          </a:bodyPr>
          <a:lstStyle>
            <a:lvl1pPr>
              <a:defRPr sz="6000"/>
            </a:lvl1pPr>
          </a:lstStyle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293813" y="4267200"/>
            <a:ext cx="8458200" cy="1371600"/>
          </a:xfrm>
          <a:noFill/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zh-TW" altLang="en-US"/>
              <a:t>按一下以編輯母片子標題樣式</a:t>
            </a:r>
            <a:endParaRPr lang="zh-TW" altLang="en-US" dirty="0"/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FF4CB00-A7B0-4718-A2B1-149534FCA2C5}" type="datetime1">
              <a:rPr lang="zh-TW" altLang="en-US" smtClean="0"/>
              <a:t>2021/1/16</a:t>
            </a:fld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1FEFA0A-2F20-4B60-98C6-5FFDA469AA1C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78593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vert" rtlCol="0"/>
          <a:lstStyle>
            <a:lvl5pPr>
              <a:defRPr/>
            </a:lvl5pPr>
            <a:lvl6pPr marL="1600200">
              <a:defRPr/>
            </a:lvl6pPr>
            <a:lvl7pPr marL="1874520">
              <a:defRPr/>
            </a:lvl7pPr>
            <a:lvl8pPr marL="2148840">
              <a:defRPr/>
            </a:lvl8pPr>
            <a:lvl9pPr marL="2423160">
              <a:defRPr/>
            </a:lvl9pPr>
          </a:lstStyle>
          <a:p>
            <a:pPr lvl="0" rtl="0"/>
            <a:r>
              <a:rPr lang="zh-TW" altLang="en-US" dirty="0"/>
              <a:t>按一下以編輯母片文字樣式</a:t>
            </a:r>
          </a:p>
          <a:p>
            <a:pPr lvl="1" rtl="0"/>
            <a:r>
              <a:rPr lang="zh-TW" altLang="en-US" dirty="0"/>
              <a:t>第二層</a:t>
            </a:r>
          </a:p>
          <a:p>
            <a:pPr lvl="2" rtl="0"/>
            <a:r>
              <a:rPr lang="zh-TW" altLang="en-US" dirty="0"/>
              <a:t>第三層</a:t>
            </a:r>
          </a:p>
          <a:p>
            <a:pPr lvl="3" rtl="0"/>
            <a:r>
              <a:rPr lang="zh-TW" altLang="en-US" dirty="0"/>
              <a:t>第四層</a:t>
            </a:r>
          </a:p>
          <a:p>
            <a:pPr lvl="4" rtl="0"/>
            <a:r>
              <a:rPr lang="zh-TW" altLang="en-US" dirty="0"/>
              <a:t>第五層</a:t>
            </a:r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3C1CB74-B4EC-4BB4-8C45-A19F364CA4DF}" type="datetime1">
              <a:rPr lang="zh-TW" altLang="en-US" smtClean="0"/>
              <a:t>2021/1/16</a:t>
            </a:fld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1FEFA0A-2F20-4B60-98C6-5FFDA469AA1C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87032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9752014" y="381000"/>
            <a:ext cx="1904998" cy="5791200"/>
          </a:xfrm>
        </p:spPr>
        <p:txBody>
          <a:bodyPr vert="vert" rtlCol="0"/>
          <a:lstStyle/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 hasCustomPrompt="1"/>
          </p:nvPr>
        </p:nvSpPr>
        <p:spPr>
          <a:xfrm>
            <a:off x="1293814" y="381000"/>
            <a:ext cx="8305800" cy="5791200"/>
          </a:xfrm>
        </p:spPr>
        <p:txBody>
          <a:bodyPr vert="vert"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zh-TW" altLang="en-US" dirty="0"/>
              <a:t>按一下以編輯母片文字樣式</a:t>
            </a:r>
          </a:p>
          <a:p>
            <a:pPr lvl="1" rtl="0"/>
            <a:r>
              <a:rPr lang="zh-TW" altLang="en-US" dirty="0"/>
              <a:t>第二層</a:t>
            </a:r>
          </a:p>
          <a:p>
            <a:pPr lvl="2" rtl="0"/>
            <a:r>
              <a:rPr lang="zh-TW" altLang="en-US" dirty="0"/>
              <a:t>第三層</a:t>
            </a:r>
          </a:p>
          <a:p>
            <a:pPr lvl="3" rtl="0"/>
            <a:r>
              <a:rPr lang="zh-TW" altLang="en-US" dirty="0"/>
              <a:t>第四層</a:t>
            </a:r>
          </a:p>
          <a:p>
            <a:pPr lvl="4" rtl="0"/>
            <a:r>
              <a:rPr lang="zh-TW" altLang="en-US" dirty="0"/>
              <a:t>第五層</a:t>
            </a:r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5BA9B90-8239-4B3D-A642-23377CB18221}" type="datetime1">
              <a:rPr lang="zh-TW" altLang="en-US" smtClean="0"/>
              <a:t>2021/1/16</a:t>
            </a:fld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1FEFA0A-2F20-4B60-98C6-5FFDA469AA1C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1985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內容預留位置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zh-TW" altLang="en-US" dirty="0"/>
              <a:t>按一下以編輯母片文字樣式</a:t>
            </a:r>
          </a:p>
          <a:p>
            <a:pPr lvl="1" rtl="0"/>
            <a:r>
              <a:rPr lang="zh-TW" altLang="en-US" dirty="0"/>
              <a:t>第二層</a:t>
            </a:r>
          </a:p>
          <a:p>
            <a:pPr lvl="2" rtl="0"/>
            <a:r>
              <a:rPr lang="zh-TW" altLang="en-US" dirty="0"/>
              <a:t>第三層</a:t>
            </a:r>
          </a:p>
          <a:p>
            <a:pPr lvl="3" rtl="0"/>
            <a:r>
              <a:rPr lang="zh-TW" altLang="en-US" dirty="0"/>
              <a:t>第四層</a:t>
            </a:r>
          </a:p>
          <a:p>
            <a:pPr lvl="4" rtl="0"/>
            <a:r>
              <a:rPr lang="zh-TW" altLang="en-US" dirty="0"/>
              <a:t>第五層</a:t>
            </a:r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625E443-3899-4C5C-9A1D-3248FF841230}" type="datetime1">
              <a:rPr lang="zh-TW" altLang="en-US" smtClean="0"/>
              <a:t>2021/1/16</a:t>
            </a:fld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1FEFA0A-2F20-4B60-98C6-5FFDA469AA1C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94492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93813" y="2057400"/>
            <a:ext cx="8458201" cy="2666999"/>
          </a:xfrm>
        </p:spPr>
        <p:txBody>
          <a:bodyPr rtlCol="0" anchor="b">
            <a:normAutofit/>
          </a:bodyPr>
          <a:lstStyle>
            <a:lvl1pPr algn="l">
              <a:defRPr sz="4800" b="0" i="0" cap="none" baseline="0"/>
            </a:lvl1pPr>
          </a:lstStyle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文字預留位置 2"/>
          <p:cNvSpPr>
            <a:spLocks noGrp="1"/>
          </p:cNvSpPr>
          <p:nvPr>
            <p:ph type="body" idx="1" hasCustomPrompt="1"/>
          </p:nvPr>
        </p:nvSpPr>
        <p:spPr>
          <a:xfrm>
            <a:off x="1293813" y="4876800"/>
            <a:ext cx="8458201" cy="1143000"/>
          </a:xfrm>
          <a:noFill/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zh-TW" altLang="en-US" dirty="0"/>
              <a:t>按一下以編輯母片文字樣式</a:t>
            </a:r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6BF6E5E-D053-4D67-B097-881C6940881C}" type="datetime1">
              <a:rPr lang="zh-TW" altLang="en-US" smtClean="0"/>
              <a:t>2021/1/16</a:t>
            </a:fld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1FEFA0A-2F20-4B60-98C6-5FFDA469AA1C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1561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內容預留位置 2"/>
          <p:cNvSpPr>
            <a:spLocks noGrp="1"/>
          </p:cNvSpPr>
          <p:nvPr>
            <p:ph sz="half" idx="1" hasCustomPrompt="1"/>
          </p:nvPr>
        </p:nvSpPr>
        <p:spPr>
          <a:xfrm>
            <a:off x="1293812" y="1676400"/>
            <a:ext cx="4700016" cy="44958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600200">
              <a:defRPr sz="1600"/>
            </a:lvl6pPr>
            <a:lvl7pPr marL="1874520">
              <a:defRPr sz="1600"/>
            </a:lvl7pPr>
            <a:lvl8pPr marL="2148840">
              <a:defRPr sz="1600"/>
            </a:lvl8pPr>
            <a:lvl9pPr marL="2423160">
              <a:defRPr sz="1600"/>
            </a:lvl9pPr>
          </a:lstStyle>
          <a:p>
            <a:pPr lvl="0" rtl="0"/>
            <a:r>
              <a:rPr lang="zh-TW" altLang="en-US" dirty="0"/>
              <a:t>按一下以編輯母片文字樣式</a:t>
            </a:r>
          </a:p>
          <a:p>
            <a:pPr lvl="1" rtl="0"/>
            <a:r>
              <a:rPr lang="zh-TW" altLang="en-US" dirty="0"/>
              <a:t>第二層</a:t>
            </a:r>
          </a:p>
          <a:p>
            <a:pPr lvl="2" rtl="0"/>
            <a:r>
              <a:rPr lang="zh-TW" altLang="en-US" dirty="0"/>
              <a:t>第三層</a:t>
            </a:r>
          </a:p>
          <a:p>
            <a:pPr lvl="3" rtl="0"/>
            <a:r>
              <a:rPr lang="zh-TW" altLang="en-US" dirty="0"/>
              <a:t>第四層</a:t>
            </a:r>
          </a:p>
          <a:p>
            <a:pPr lvl="4" rtl="0"/>
            <a:r>
              <a:rPr lang="zh-TW" altLang="en-US" dirty="0"/>
              <a:t>第五層</a:t>
            </a:r>
          </a:p>
        </p:txBody>
      </p:sp>
      <p:sp>
        <p:nvSpPr>
          <p:cNvPr id="4" name="內容預留位置 3"/>
          <p:cNvSpPr>
            <a:spLocks noGrp="1"/>
          </p:cNvSpPr>
          <p:nvPr>
            <p:ph sz="half" idx="2" hasCustomPrompt="1"/>
          </p:nvPr>
        </p:nvSpPr>
        <p:spPr>
          <a:xfrm>
            <a:off x="6202035" y="1676401"/>
            <a:ext cx="4700016" cy="44958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600200">
              <a:defRPr sz="1600"/>
            </a:lvl6pPr>
            <a:lvl7pPr marL="1874520">
              <a:defRPr sz="1600"/>
            </a:lvl7pPr>
            <a:lvl8pPr marL="2148840">
              <a:defRPr sz="1600"/>
            </a:lvl8pPr>
            <a:lvl9pPr marL="2423160">
              <a:defRPr sz="1600"/>
            </a:lvl9pPr>
          </a:lstStyle>
          <a:p>
            <a:pPr lvl="0" rtl="0"/>
            <a:r>
              <a:rPr lang="zh-TW" altLang="en-US" dirty="0"/>
              <a:t>按一下以編輯母片文字樣式</a:t>
            </a:r>
          </a:p>
          <a:p>
            <a:pPr lvl="1" rtl="0"/>
            <a:r>
              <a:rPr lang="zh-TW" altLang="en-US" dirty="0"/>
              <a:t>第二層</a:t>
            </a:r>
          </a:p>
          <a:p>
            <a:pPr lvl="2" rtl="0"/>
            <a:r>
              <a:rPr lang="zh-TW" altLang="en-US" dirty="0"/>
              <a:t>第三層</a:t>
            </a:r>
          </a:p>
          <a:p>
            <a:pPr lvl="3" rtl="0"/>
            <a:r>
              <a:rPr lang="zh-TW" altLang="en-US" dirty="0"/>
              <a:t>第四層</a:t>
            </a:r>
          </a:p>
          <a:p>
            <a:pPr lvl="4" rtl="0"/>
            <a:r>
              <a:rPr lang="zh-TW" altLang="en-US" dirty="0"/>
              <a:t>第五層</a:t>
            </a:r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857CE01-6CED-4FCB-923B-4EDAD0704722}" type="datetime1">
              <a:rPr lang="zh-TW" altLang="en-US" smtClean="0"/>
              <a:t>2021/1/16</a:t>
            </a:fld>
            <a:endParaRPr lang="zh-TW" altLang="en-US" dirty="0"/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1FEFA0A-2F20-4B60-98C6-5FFDA469AA1C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93451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93813" y="381000"/>
            <a:ext cx="9601200" cy="1143000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文字預留位置 2"/>
          <p:cNvSpPr>
            <a:spLocks noGrp="1"/>
          </p:cNvSpPr>
          <p:nvPr>
            <p:ph type="body" idx="1" hasCustomPrompt="1"/>
          </p:nvPr>
        </p:nvSpPr>
        <p:spPr>
          <a:xfrm>
            <a:off x="1293813" y="1676399"/>
            <a:ext cx="4701142" cy="762001"/>
          </a:xfrm>
        </p:spPr>
        <p:txBody>
          <a:bodyPr rtlCol="0" anchor="ctr">
            <a:noAutofit/>
          </a:bodyPr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TW" altLang="en-US" dirty="0"/>
              <a:t>按一下以編輯母片文字樣式</a:t>
            </a:r>
          </a:p>
        </p:txBody>
      </p:sp>
      <p:sp>
        <p:nvSpPr>
          <p:cNvPr id="4" name="內容預留位置 3"/>
          <p:cNvSpPr>
            <a:spLocks noGrp="1"/>
          </p:cNvSpPr>
          <p:nvPr>
            <p:ph sz="half" idx="2" hasCustomPrompt="1"/>
          </p:nvPr>
        </p:nvSpPr>
        <p:spPr>
          <a:xfrm>
            <a:off x="1293813" y="2516457"/>
            <a:ext cx="4701142" cy="3655743"/>
          </a:xfrm>
        </p:spPr>
        <p:txBody>
          <a:bodyPr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600200">
              <a:defRPr sz="1600"/>
            </a:lvl6pPr>
            <a:lvl7pPr marL="1874520">
              <a:defRPr sz="1600"/>
            </a:lvl7pPr>
            <a:lvl8pPr marL="2148840">
              <a:defRPr sz="1600"/>
            </a:lvl8pPr>
            <a:lvl9pPr marL="2423160">
              <a:defRPr sz="1600"/>
            </a:lvl9pPr>
          </a:lstStyle>
          <a:p>
            <a:pPr lvl="0" rtl="0"/>
            <a:r>
              <a:rPr lang="zh-TW" altLang="en-US" dirty="0"/>
              <a:t>按一下以編輯母片文字樣式</a:t>
            </a:r>
          </a:p>
          <a:p>
            <a:pPr lvl="1" rtl="0"/>
            <a:r>
              <a:rPr lang="zh-TW" altLang="en-US" dirty="0"/>
              <a:t>第二層</a:t>
            </a:r>
          </a:p>
          <a:p>
            <a:pPr lvl="2" rtl="0"/>
            <a:r>
              <a:rPr lang="zh-TW" altLang="en-US" dirty="0"/>
              <a:t>第三層</a:t>
            </a:r>
          </a:p>
          <a:p>
            <a:pPr lvl="3" rtl="0"/>
            <a:r>
              <a:rPr lang="zh-TW" altLang="en-US" dirty="0"/>
              <a:t>第四層</a:t>
            </a:r>
          </a:p>
          <a:p>
            <a:pPr lvl="4" rtl="0"/>
            <a:r>
              <a:rPr lang="zh-TW" altLang="en-US" dirty="0"/>
              <a:t>第五層</a:t>
            </a:r>
          </a:p>
        </p:txBody>
      </p:sp>
      <p:sp>
        <p:nvSpPr>
          <p:cNvPr id="5" name="文字預留位置 4"/>
          <p:cNvSpPr>
            <a:spLocks noGrp="1"/>
          </p:cNvSpPr>
          <p:nvPr>
            <p:ph type="body" sz="quarter" idx="3" hasCustomPrompt="1"/>
          </p:nvPr>
        </p:nvSpPr>
        <p:spPr>
          <a:xfrm>
            <a:off x="6191754" y="1676399"/>
            <a:ext cx="4703259" cy="762001"/>
          </a:xfrm>
        </p:spPr>
        <p:txBody>
          <a:bodyPr rtlCol="0" anchor="ctr">
            <a:noAutofit/>
          </a:bodyPr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TW" altLang="en-US" dirty="0"/>
              <a:t>按一下以編輯母片文字樣式</a:t>
            </a:r>
          </a:p>
        </p:txBody>
      </p:sp>
      <p:sp>
        <p:nvSpPr>
          <p:cNvPr id="6" name="內容預留位置 5"/>
          <p:cNvSpPr>
            <a:spLocks noGrp="1"/>
          </p:cNvSpPr>
          <p:nvPr>
            <p:ph sz="quarter" idx="4" hasCustomPrompt="1"/>
          </p:nvPr>
        </p:nvSpPr>
        <p:spPr>
          <a:xfrm>
            <a:off x="6191754" y="2516457"/>
            <a:ext cx="4703259" cy="3655743"/>
          </a:xfrm>
        </p:spPr>
        <p:txBody>
          <a:bodyPr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600200">
              <a:defRPr sz="1600"/>
            </a:lvl6pPr>
            <a:lvl7pPr marL="1874520">
              <a:defRPr sz="1600"/>
            </a:lvl7pPr>
            <a:lvl8pPr marL="2148840">
              <a:defRPr sz="1600"/>
            </a:lvl8pPr>
            <a:lvl9pPr marL="2423160">
              <a:defRPr sz="1600"/>
            </a:lvl9pPr>
          </a:lstStyle>
          <a:p>
            <a:pPr lvl="0" rtl="0"/>
            <a:r>
              <a:rPr lang="zh-TW" altLang="en-US" dirty="0"/>
              <a:t>按一下以編輯母片文字樣式</a:t>
            </a:r>
          </a:p>
          <a:p>
            <a:pPr lvl="1" rtl="0"/>
            <a:r>
              <a:rPr lang="zh-TW" altLang="en-US" dirty="0"/>
              <a:t>第二層</a:t>
            </a:r>
          </a:p>
          <a:p>
            <a:pPr lvl="2" rtl="0"/>
            <a:r>
              <a:rPr lang="zh-TW" altLang="en-US" dirty="0"/>
              <a:t>第三層</a:t>
            </a:r>
          </a:p>
          <a:p>
            <a:pPr lvl="3" rtl="0"/>
            <a:r>
              <a:rPr lang="zh-TW" altLang="en-US" dirty="0"/>
              <a:t>第四層</a:t>
            </a:r>
          </a:p>
          <a:p>
            <a:pPr lvl="4" rtl="0"/>
            <a:r>
              <a:rPr lang="zh-TW" altLang="en-US" dirty="0"/>
              <a:t>第五層</a:t>
            </a:r>
          </a:p>
        </p:txBody>
      </p:sp>
      <p:sp>
        <p:nvSpPr>
          <p:cNvPr id="7" name="日期預留位置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887DB7F-F3D9-4210-99CB-2E32CB334C7A}" type="datetime1">
              <a:rPr lang="zh-TW" altLang="en-US" smtClean="0"/>
              <a:t>2021/1/16</a:t>
            </a:fld>
            <a:endParaRPr lang="zh-TW" altLang="en-US" dirty="0"/>
          </a:p>
        </p:txBody>
      </p:sp>
      <p:sp>
        <p:nvSpPr>
          <p:cNvPr id="8" name="頁尾預留位置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9" name="投影片編號預留位置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1FEFA0A-2F20-4B60-98C6-5FFDA469AA1C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57684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日期預留位置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E787935-2E89-43AA-A695-8D4AFF60D42C}" type="datetime1">
              <a:rPr lang="zh-TW" altLang="en-US" smtClean="0"/>
              <a:t>2021/1/16</a:t>
            </a:fld>
            <a:endParaRPr lang="zh-TW" altLang="en-US" dirty="0"/>
          </a:p>
        </p:txBody>
      </p:sp>
      <p:sp>
        <p:nvSpPr>
          <p:cNvPr id="4" name="頁尾預留位置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5" name="投影片編號預留位置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1FEFA0A-2F20-4B60-98C6-5FFDA469AA1C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51180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預留位置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E984611-8511-4A18-8845-8C9A3BB3D717}" type="datetime1">
              <a:rPr lang="zh-TW" altLang="en-US" smtClean="0"/>
              <a:t>2021/1/16</a:t>
            </a:fld>
            <a:endParaRPr lang="zh-TW" altLang="en-US" dirty="0"/>
          </a:p>
        </p:txBody>
      </p:sp>
      <p:sp>
        <p:nvSpPr>
          <p:cNvPr id="3" name="頁尾預留位置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1FEFA0A-2F20-4B60-98C6-5FFDA469AA1C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39154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770811" y="1676400"/>
            <a:ext cx="3810000" cy="2438400"/>
          </a:xfrm>
        </p:spPr>
        <p:txBody>
          <a:bodyPr rtlCol="0" anchor="b">
            <a:normAutofit/>
          </a:bodyPr>
          <a:lstStyle>
            <a:lvl1pPr algn="l">
              <a:defRPr sz="3200" b="0"/>
            </a:lvl1pPr>
          </a:lstStyle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內容預留位置 2"/>
          <p:cNvSpPr>
            <a:spLocks noGrp="1"/>
          </p:cNvSpPr>
          <p:nvPr>
            <p:ph idx="1" hasCustomPrompt="1"/>
          </p:nvPr>
        </p:nvSpPr>
        <p:spPr>
          <a:xfrm>
            <a:off x="1293813" y="685800"/>
            <a:ext cx="6172200" cy="54864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zh-TW" altLang="en-US" dirty="0"/>
              <a:t>按一下以編輯母片文字樣式</a:t>
            </a:r>
          </a:p>
          <a:p>
            <a:pPr lvl="1" rtl="0"/>
            <a:r>
              <a:rPr lang="zh-TW" altLang="en-US" dirty="0"/>
              <a:t>第二層</a:t>
            </a:r>
          </a:p>
          <a:p>
            <a:pPr lvl="2" rtl="0"/>
            <a:r>
              <a:rPr lang="zh-TW" altLang="en-US" dirty="0"/>
              <a:t>第三層</a:t>
            </a:r>
          </a:p>
          <a:p>
            <a:pPr lvl="3" rtl="0"/>
            <a:r>
              <a:rPr lang="zh-TW" altLang="en-US" dirty="0"/>
              <a:t>第四層</a:t>
            </a:r>
          </a:p>
          <a:p>
            <a:pPr lvl="4" rtl="0"/>
            <a:r>
              <a:rPr lang="zh-TW" altLang="en-US" dirty="0"/>
              <a:t>第五層</a:t>
            </a:r>
          </a:p>
        </p:txBody>
      </p:sp>
      <p:sp>
        <p:nvSpPr>
          <p:cNvPr id="4" name="文字預留位置 3"/>
          <p:cNvSpPr>
            <a:spLocks noGrp="1"/>
          </p:cNvSpPr>
          <p:nvPr>
            <p:ph type="body" sz="half" idx="2" hasCustomPrompt="1"/>
          </p:nvPr>
        </p:nvSpPr>
        <p:spPr>
          <a:xfrm>
            <a:off x="7770811" y="4191000"/>
            <a:ext cx="3810000" cy="1524000"/>
          </a:xfrm>
          <a:noFill/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zh-TW" altLang="en-US" dirty="0"/>
              <a:t>按一下以編輯母片文字樣式</a:t>
            </a:r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CECCBF2-466A-4243-93DA-466733447EAE}" type="datetime1">
              <a:rPr lang="zh-TW" altLang="en-US" smtClean="0"/>
              <a:t>2021/1/16</a:t>
            </a:fld>
            <a:endParaRPr lang="zh-TW" altLang="en-US" dirty="0"/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1FEFA0A-2F20-4B60-98C6-5FFDA469AA1C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28037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770812" y="1676400"/>
            <a:ext cx="3810000" cy="2438400"/>
          </a:xfrm>
        </p:spPr>
        <p:txBody>
          <a:bodyPr rtlCol="0" anchor="b">
            <a:noAutofit/>
          </a:bodyPr>
          <a:lstStyle>
            <a:lvl1pPr algn="l">
              <a:defRPr sz="3200" b="0"/>
            </a:lvl1pPr>
          </a:lstStyle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圖片預留位置 2" descr="要新增影像的空白預留位置。按一下預留位置，然後選取您要新增的影像"/>
          <p:cNvSpPr>
            <a:spLocks noGrp="1"/>
          </p:cNvSpPr>
          <p:nvPr>
            <p:ph type="pic" idx="1"/>
          </p:nvPr>
        </p:nvSpPr>
        <p:spPr>
          <a:xfrm>
            <a:off x="1522412" y="0"/>
            <a:ext cx="5943601" cy="6858000"/>
          </a:xfrm>
        </p:spPr>
        <p:txBody>
          <a:bodyPr tIns="91440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zh-TW" altLang="en-US"/>
              <a:t>按一下圖示以新增圖片</a:t>
            </a:r>
            <a:endParaRPr lang="zh-TW" altLang="en-US" dirty="0"/>
          </a:p>
        </p:txBody>
      </p:sp>
      <p:sp>
        <p:nvSpPr>
          <p:cNvPr id="4" name="文字預留位置 3"/>
          <p:cNvSpPr>
            <a:spLocks noGrp="1"/>
          </p:cNvSpPr>
          <p:nvPr>
            <p:ph type="body" sz="half" idx="2" hasCustomPrompt="1"/>
          </p:nvPr>
        </p:nvSpPr>
        <p:spPr>
          <a:xfrm>
            <a:off x="7770812" y="4191000"/>
            <a:ext cx="3810000" cy="1524000"/>
          </a:xfrm>
          <a:noFill/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zh-TW" altLang="en-US" dirty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099951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預留位置 1"/>
          <p:cNvSpPr>
            <a:spLocks noGrp="1"/>
          </p:cNvSpPr>
          <p:nvPr>
            <p:ph type="title"/>
          </p:nvPr>
        </p:nvSpPr>
        <p:spPr>
          <a:xfrm>
            <a:off x="1293813" y="381000"/>
            <a:ext cx="96012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1293813" y="1676400"/>
            <a:ext cx="9601200" cy="4495800"/>
          </a:xfrm>
          <a:prstGeom prst="rect">
            <a:avLst/>
          </a:prstGeom>
          <a:solidFill>
            <a:schemeClr val="bg2">
              <a:alpha val="7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zh-TW" altLang="en-US" dirty="0"/>
              <a:t>按一下以編輯母片文字樣式</a:t>
            </a:r>
          </a:p>
          <a:p>
            <a:pPr lvl="1" rtl="0"/>
            <a:r>
              <a:rPr lang="zh-TW" altLang="en-US" dirty="0"/>
              <a:t>第二層</a:t>
            </a:r>
          </a:p>
          <a:p>
            <a:pPr lvl="2" rtl="0"/>
            <a:r>
              <a:rPr lang="zh-TW" altLang="en-US" dirty="0"/>
              <a:t>第三層</a:t>
            </a:r>
          </a:p>
          <a:p>
            <a:pPr lvl="3" rtl="0"/>
            <a:r>
              <a:rPr lang="zh-TW" altLang="en-US" dirty="0"/>
              <a:t>第四層</a:t>
            </a:r>
          </a:p>
          <a:p>
            <a:pPr lvl="4" rtl="0"/>
            <a:r>
              <a:rPr lang="zh-TW" altLang="en-US" dirty="0"/>
              <a:t>第五層</a:t>
            </a:r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2"/>
          </p:nvPr>
        </p:nvSpPr>
        <p:spPr>
          <a:xfrm>
            <a:off x="127178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  <a:latin typeface="MingLiu" panose="02020509000000000000" pitchFamily="49" charset="-120"/>
                <a:ea typeface="MingLiu" panose="02020509000000000000" pitchFamily="49" charset="-120"/>
              </a:defRPr>
            </a:lvl1pPr>
          </a:lstStyle>
          <a:p>
            <a:fld id="{423C787E-B811-4474-AB1E-EC3046B01014}" type="datetime1">
              <a:rPr lang="zh-TW" altLang="en-US" smtClean="0"/>
              <a:t>2021/1/16</a:t>
            </a:fld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/>
                </a:solidFill>
                <a:latin typeface="MingLiu" panose="02020509000000000000" pitchFamily="49" charset="-120"/>
                <a:ea typeface="MingLiu" panose="02020509000000000000" pitchFamily="49" charset="-120"/>
              </a:defRPr>
            </a:lvl1pPr>
          </a:lstStyle>
          <a:p>
            <a:r>
              <a:rPr lang="zh-TW" altLang="en-US" dirty="0"/>
              <a:t>新增頁尾</a:t>
            </a:r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4"/>
          </p:nvPr>
        </p:nvSpPr>
        <p:spPr>
          <a:xfrm>
            <a:off x="805122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MingLiu" panose="02020509000000000000" pitchFamily="49" charset="-120"/>
                <a:ea typeface="MingLiu" panose="02020509000000000000" pitchFamily="49" charset="-120"/>
              </a:defRPr>
            </a:lvl1pPr>
          </a:lstStyle>
          <a:p>
            <a:fld id="{81FEFA0A-2F20-4B60-98C6-5FFDA469AA1C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95739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j-cs"/>
        </a:defRPr>
      </a:lvl1pPr>
    </p:titleStyle>
    <p:bodyStyle>
      <a:lvl1pPr marL="223838" indent="-228600" algn="l" defTabSz="914400" rtl="0" eaLnBrk="1" latinLnBrk="0" hangingPunct="1">
        <a:lnSpc>
          <a:spcPct val="90000"/>
        </a:lnSpc>
        <a:spcBef>
          <a:spcPts val="1600"/>
        </a:spcBef>
        <a:buClr>
          <a:schemeClr val="accent6"/>
        </a:buClr>
        <a:buFont typeface="Arial" pitchFamily="34" charset="0"/>
        <a:buChar char="•"/>
        <a:defRPr sz="2400" kern="1200">
          <a:solidFill>
            <a:schemeClr val="tx1"/>
          </a:solidFill>
          <a:latin typeface="MingLiu" panose="02020509000000000000" pitchFamily="49" charset="-120"/>
          <a:ea typeface="MingLiu" panose="02020509000000000000" pitchFamily="49" charset="-120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6"/>
        </a:buClr>
        <a:buFont typeface="Euphemia" pitchFamily="34" charset="0"/>
        <a:buChar char="–"/>
        <a:defRPr sz="2000" kern="1200">
          <a:solidFill>
            <a:schemeClr val="tx1"/>
          </a:solidFill>
          <a:latin typeface="MingLiu" panose="02020509000000000000" pitchFamily="49" charset="-120"/>
          <a:ea typeface="MingLiu" panose="02020509000000000000" pitchFamily="49" charset="-120"/>
          <a:cs typeface="+mn-cs"/>
        </a:defRPr>
      </a:lvl2pPr>
      <a:lvl3pPr marL="77724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6"/>
        </a:buClr>
        <a:buFont typeface="Euphemia" pitchFamily="34" charset="0"/>
        <a:buChar char="–"/>
        <a:defRPr sz="1800" kern="1200">
          <a:solidFill>
            <a:schemeClr val="tx1"/>
          </a:solidFill>
          <a:latin typeface="MingLiu" panose="02020509000000000000" pitchFamily="49" charset="-120"/>
          <a:ea typeface="MingLiu" panose="02020509000000000000" pitchFamily="49" charset="-120"/>
          <a:cs typeface="+mn-cs"/>
        </a:defRPr>
      </a:lvl3pPr>
      <a:lvl4pPr marL="105156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6"/>
        </a:buClr>
        <a:buFont typeface="Euphemia" pitchFamily="34" charset="0"/>
        <a:buChar char="–"/>
        <a:defRPr sz="1600" kern="1200">
          <a:solidFill>
            <a:schemeClr val="tx1"/>
          </a:solidFill>
          <a:latin typeface="MingLiu" panose="02020509000000000000" pitchFamily="49" charset="-120"/>
          <a:ea typeface="MingLiu" panose="02020509000000000000" pitchFamily="49" charset="-120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6"/>
        </a:buClr>
        <a:buFont typeface="Euphemia" pitchFamily="34" charset="0"/>
        <a:buChar char="–"/>
        <a:defRPr sz="1600" kern="1200">
          <a:solidFill>
            <a:schemeClr val="tx1"/>
          </a:solidFill>
          <a:latin typeface="MingLiu" panose="02020509000000000000" pitchFamily="49" charset="-120"/>
          <a:ea typeface="MingLiu" panose="02020509000000000000" pitchFamily="49" charset="-120"/>
          <a:cs typeface="+mn-cs"/>
        </a:defRPr>
      </a:lvl5pPr>
      <a:lvl6pPr marL="1600200" indent="-228600" algn="l" defTabSz="914400" rtl="0" eaLnBrk="1" latinLnBrk="0" hangingPunct="1">
        <a:spcBef>
          <a:spcPts val="600"/>
        </a:spcBef>
        <a:buFont typeface="Euphemia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874520" indent="-228600" algn="l" defTabSz="914400" rtl="0" eaLnBrk="1" latinLnBrk="0" hangingPunct="1">
        <a:spcBef>
          <a:spcPts val="600"/>
        </a:spcBef>
        <a:buFont typeface="Euphemia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228600" algn="l" defTabSz="914400" rtl="0" eaLnBrk="1" latinLnBrk="0" hangingPunct="1">
        <a:spcBef>
          <a:spcPts val="600"/>
        </a:spcBef>
        <a:buFont typeface="Euphemia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23160" indent="-228600" algn="l" defTabSz="914400" rtl="0" eaLnBrk="1" latinLnBrk="0" hangingPunct="1">
        <a:spcBef>
          <a:spcPts val="600"/>
        </a:spcBef>
        <a:buFont typeface="Euphemia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zh-TW" altLang="en-US" b="1" dirty="0"/>
              <a:t>信仰之戰</a:t>
            </a:r>
            <a:r>
              <a:rPr lang="en-US" altLang="zh-TW" b="1" dirty="0"/>
              <a:t>3</a:t>
            </a:r>
            <a:r>
              <a:rPr lang="zh-TW" altLang="en-US" b="1" dirty="0"/>
              <a:t>：貴重器血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zh-TW" altLang="en-US" b="1" dirty="0"/>
              <a:t>提摩太後書二章</a:t>
            </a:r>
            <a:r>
              <a:rPr lang="en-US" altLang="zh-TW" b="1" dirty="0">
                <a:latin typeface="+mj-lt"/>
              </a:rPr>
              <a:t>14-16</a:t>
            </a:r>
            <a:r>
              <a:rPr lang="zh-TW" altLang="en-US" b="1" dirty="0"/>
              <a:t>節</a:t>
            </a:r>
            <a:endParaRPr lang="en-US" altLang="zh-TW" b="1" dirty="0"/>
          </a:p>
          <a:p>
            <a:pPr rtl="0"/>
            <a:r>
              <a:rPr lang="zh-TW" altLang="en-US" b="1" dirty="0"/>
              <a:t>李天佑傳道</a:t>
            </a:r>
          </a:p>
        </p:txBody>
      </p:sp>
    </p:spTree>
    <p:extLst>
      <p:ext uri="{BB962C8B-B14F-4D97-AF65-F5344CB8AC3E}">
        <p14:creationId xmlns:p14="http://schemas.microsoft.com/office/powerpoint/2010/main" val="752280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3DFA8ED-1840-4EAA-9217-1304086CD7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3812" y="764704"/>
            <a:ext cx="9601200" cy="1143000"/>
          </a:xfrm>
        </p:spPr>
        <p:txBody>
          <a:bodyPr/>
          <a:lstStyle/>
          <a:p>
            <a:r>
              <a:rPr lang="zh-TW" altLang="en-US" dirty="0"/>
              <a:t>朱克伯格曾被惡搞片中</a:t>
            </a:r>
            <a:br>
              <a:rPr lang="en-US" altLang="zh-TW" dirty="0"/>
            </a:br>
            <a:r>
              <a:rPr lang="zh-TW" altLang="en-US" dirty="0"/>
              <a:t>揚言掌控數據等同掌控未來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083983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1D775E1-D175-4BFF-8001-9A1D8DCCC2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5860" y="1052736"/>
            <a:ext cx="9601200" cy="1143000"/>
          </a:xfrm>
        </p:spPr>
        <p:txBody>
          <a:bodyPr/>
          <a:lstStyle/>
          <a:p>
            <a:r>
              <a:rPr lang="zh-TW" altLang="zh-HK" dirty="0"/>
              <a:t>人們無法分辨真假，但人們渴求答案，</a:t>
            </a:r>
            <a:br>
              <a:rPr lang="en-US" altLang="zh-TW" dirty="0"/>
            </a:br>
            <a:r>
              <a:rPr lang="zh-TW" altLang="zh-HK" dirty="0"/>
              <a:t>促使各種新興宗教更加興旺。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497952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187EA26-BBD7-4E3B-8545-B6244E37C2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3892" y="1268760"/>
            <a:ext cx="9601200" cy="1143000"/>
          </a:xfrm>
        </p:spPr>
        <p:txBody>
          <a:bodyPr anchor="b">
            <a:normAutofit fontScale="90000"/>
          </a:bodyPr>
          <a:lstStyle/>
          <a:p>
            <a:r>
              <a:rPr lang="zh-TW" altLang="en-US" sz="3100" b="1" baseline="30000" dirty="0"/>
              <a:t>提後二</a:t>
            </a:r>
            <a:r>
              <a:rPr lang="en-US" altLang="zh-HK" sz="3100" b="1" baseline="30000" dirty="0"/>
              <a:t>14</a:t>
            </a:r>
            <a:r>
              <a:rPr lang="zh-TW" altLang="en-US" sz="4000" b="1" dirty="0"/>
              <a:t>你要向眾人提醒這些事，在上帝面前囑咐他們</a:t>
            </a:r>
            <a:r>
              <a:rPr lang="zh-TW" altLang="en-US" sz="4400" b="1" dirty="0"/>
              <a:t>不可在言詞上爭辯</a:t>
            </a:r>
            <a:r>
              <a:rPr lang="zh-TW" altLang="en-US" sz="4000" b="1" dirty="0"/>
              <a:t>；這是沒有益處的，只能傷害聽的人。</a:t>
            </a:r>
            <a:endParaRPr lang="zh-HK" alt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425578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2BF35B7-343E-4CE4-9B2C-F34AB6028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5860" y="1268760"/>
            <a:ext cx="9601200" cy="1751856"/>
          </a:xfrm>
        </p:spPr>
        <p:txBody>
          <a:bodyPr anchor="b">
            <a:normAutofit fontScale="90000"/>
          </a:bodyPr>
          <a:lstStyle/>
          <a:p>
            <a:r>
              <a:rPr lang="zh-TW" altLang="en-US" b="1" baseline="30000" dirty="0"/>
              <a:t>提後二</a:t>
            </a:r>
            <a:r>
              <a:rPr lang="en-US" altLang="zh-HK" b="1" baseline="30000" dirty="0"/>
              <a:t>1</a:t>
            </a:r>
            <a:r>
              <a:rPr lang="en-US" altLang="zh-TW" b="1" baseline="30000" dirty="0"/>
              <a:t>5</a:t>
            </a:r>
            <a:r>
              <a:rPr lang="zh-TW" altLang="en-US" sz="4000" dirty="0"/>
              <a:t>你當竭力在上帝面前作一個經得起考驗、無愧的工人，</a:t>
            </a:r>
            <a:r>
              <a:rPr lang="zh-TW" altLang="en-US" sz="4000" b="1" dirty="0"/>
              <a:t>按著正意講解真理的話</a:t>
            </a:r>
            <a:r>
              <a:rPr lang="zh-TW" altLang="en-US" sz="4000" dirty="0"/>
              <a:t>。</a:t>
            </a:r>
            <a:r>
              <a:rPr lang="en-US" altLang="zh-TW" sz="4000" b="1" baseline="30000" dirty="0"/>
              <a:t>16</a:t>
            </a:r>
            <a:r>
              <a:rPr lang="zh-TW" altLang="en-US" sz="4000" dirty="0"/>
              <a:t>要遠避世俗的空談，因為這等空談會使人進到更不敬虔的地步。</a:t>
            </a:r>
            <a:endParaRPr lang="zh-HK" altLang="en-US" sz="4000" dirty="0"/>
          </a:p>
        </p:txBody>
      </p:sp>
    </p:spTree>
    <p:extLst>
      <p:ext uri="{BB962C8B-B14F-4D97-AF65-F5344CB8AC3E}">
        <p14:creationId xmlns:p14="http://schemas.microsoft.com/office/powerpoint/2010/main" val="4264679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>
            <a:extLst>
              <a:ext uri="{FF2B5EF4-FFF2-40B4-BE49-F238E27FC236}">
                <a16:creationId xmlns:a16="http://schemas.microsoft.com/office/drawing/2014/main" id="{5B384EED-5F25-456C-AF4F-927743707F53}"/>
              </a:ext>
            </a:extLst>
          </p:cNvPr>
          <p:cNvSpPr/>
          <p:nvPr/>
        </p:nvSpPr>
        <p:spPr>
          <a:xfrm>
            <a:off x="2854052" y="1412776"/>
            <a:ext cx="6092825" cy="39703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n-US" altLang="zh-HK" sz="3600" baseline="30000" dirty="0"/>
              <a:t>14</a:t>
            </a:r>
            <a:r>
              <a:rPr lang="zh-TW" altLang="zh-HK" sz="3600" b="1" dirty="0">
                <a:latin typeface="Calibri" panose="020F0502020204030204" pitchFamily="34" charset="0"/>
                <a:cs typeface="Times New Roman" panose="02020603050405020304" pitchFamily="18" charset="0"/>
              </a:rPr>
              <a:t>你要向眾人提醒這些事，</a:t>
            </a:r>
            <a:br>
              <a:rPr lang="en-US" altLang="zh-TW" sz="3600" b="1" dirty="0"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HK" sz="3600" b="1" dirty="0">
                <a:latin typeface="Calibri" panose="020F0502020204030204" pitchFamily="34" charset="0"/>
                <a:cs typeface="Times New Roman" panose="02020603050405020304" pitchFamily="18" charset="0"/>
              </a:rPr>
              <a:t>在上帝面前囑咐他們</a:t>
            </a:r>
            <a:r>
              <a:rPr lang="zh-TW" altLang="zh-HK" sz="4800" b="1" dirty="0">
                <a:latin typeface="Calibri" panose="020F0502020204030204" pitchFamily="34" charset="0"/>
                <a:cs typeface="Times New Roman" panose="02020603050405020304" pitchFamily="18" charset="0"/>
              </a:rPr>
              <a:t>不可在言詞上爭辯</a:t>
            </a:r>
            <a:r>
              <a:rPr lang="zh-TW" altLang="zh-HK" sz="3600" b="1" dirty="0">
                <a:latin typeface="Calibri" panose="020F0502020204030204" pitchFamily="34" charset="0"/>
                <a:cs typeface="Times New Roman" panose="02020603050405020304" pitchFamily="18" charset="0"/>
              </a:rPr>
              <a:t>；這是沒有益處的，只能傷害聽的人。</a:t>
            </a:r>
            <a:endParaRPr lang="en-US" altLang="zh-TW" sz="36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altLang="zh-TW" sz="36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altLang="zh-TW" sz="3600" baseline="30000" dirty="0"/>
              <a:t>15</a:t>
            </a:r>
            <a:r>
              <a:rPr lang="zh-TW" altLang="en-US" sz="3600" b="1" dirty="0"/>
              <a:t>按著</a:t>
            </a:r>
            <a:r>
              <a:rPr lang="zh-TW" altLang="en-US" sz="4800" b="1" dirty="0"/>
              <a:t>正意</a:t>
            </a:r>
            <a:r>
              <a:rPr lang="zh-TW" altLang="en-US" sz="3600" b="1" dirty="0"/>
              <a:t>講解真理的話。</a:t>
            </a:r>
            <a:endParaRPr lang="en-US" altLang="zh-TW" sz="3600" b="1" dirty="0"/>
          </a:p>
        </p:txBody>
      </p:sp>
    </p:spTree>
    <p:extLst>
      <p:ext uri="{BB962C8B-B14F-4D97-AF65-F5344CB8AC3E}">
        <p14:creationId xmlns:p14="http://schemas.microsoft.com/office/powerpoint/2010/main" val="2477982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六角形設計範本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accent4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3891792_TF03460519" id="{E08DA956-E155-433A-86C9-91E72287EC22}" vid="{5E371D95-6B35-40DB-97DA-94EECD9A8340}"/>
    </a:ext>
  </a:extLst>
</a:theme>
</file>

<file path=ppt/theme/theme2.xml><?xml version="1.0" encoding="utf-8"?>
<a:theme xmlns:a="http://schemas.openxmlformats.org/drawingml/2006/main" name="Office 佈景主題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2427FAC-CD3A-494C-985C-09E26C5EA507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40262f94-9f35-4ac3-9a90-690165a166b7"/>
    <ds:schemaRef ds:uri="a4f35948-e619-41b3-aa29-22878b09cfd2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11D6E40-F509-498A-BF02-00C895783B4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5ED73A5-C2D2-4D49-BB89-167E8E32C95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180</Words>
  <Application>Microsoft Office PowerPoint</Application>
  <PresentationFormat>自訂</PresentationFormat>
  <Paragraphs>11</Paragraphs>
  <Slides>6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4" baseType="lpstr">
      <vt:lpstr>Microsoft JhengHei UI</vt:lpstr>
      <vt:lpstr>MingLiu</vt:lpstr>
      <vt:lpstr>Arial</vt:lpstr>
      <vt:lpstr>Calibri</vt:lpstr>
      <vt:lpstr>Century Gothic</vt:lpstr>
      <vt:lpstr>Euphemia</vt:lpstr>
      <vt:lpstr>Palatino Linotype</vt:lpstr>
      <vt:lpstr>六角形設計範本</vt:lpstr>
      <vt:lpstr>信仰之戰3：貴重器血</vt:lpstr>
      <vt:lpstr>朱克伯格曾被惡搞片中 揚言掌控數據等同掌控未來</vt:lpstr>
      <vt:lpstr>人們無法分辨真假，但人們渴求答案， 促使各種新興宗教更加興旺。</vt:lpstr>
      <vt:lpstr>提後二14你要向眾人提醒這些事，在上帝面前囑咐他們不可在言詞上爭辯；這是沒有益處的，只能傷害聽的人。</vt:lpstr>
      <vt:lpstr>提後二15你當竭力在上帝面前作一個經得起考驗、無愧的工人，按著正意講解真理的話。16要遠避世俗的空談，因為這等空談會使人進到更不敬虔的地步。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信仰之戰3：貴重器血</dc:title>
  <dc:creator>leetin</dc:creator>
  <cp:lastModifiedBy>choichun</cp:lastModifiedBy>
  <cp:revision>11</cp:revision>
  <dcterms:created xsi:type="dcterms:W3CDTF">2021-01-15T06:49:02Z</dcterms:created>
  <dcterms:modified xsi:type="dcterms:W3CDTF">2021-01-16T03:03:04Z</dcterms:modified>
</cp:coreProperties>
</file>