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4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83" r:id="rId14"/>
    <p:sldId id="272" r:id="rId15"/>
    <p:sldId id="275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85" r:id="rId24"/>
    <p:sldId id="282" r:id="rId2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00FF"/>
    <a:srgbClr val="FF0066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FFA6E-ACED-4977-9B4C-27DE125C52ED}" v="52" dt="2021-04-08T09:16:09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ED60D1-779D-4355-BCA6-E5C59010F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D2852A-3ECB-44DD-BA5C-81030E444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C56DAD-C56F-4C02-B5B4-0CF23664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1B5DFB-AD06-44BF-8F60-A9D86DBB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C44C13-17FF-4F2A-A5AC-A78BD5C9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510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5ACC2-D949-44B7-8F94-F656C533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CDE908D-7837-4D3A-B781-18CB8DB8E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2B5A2E-185A-4634-8ADC-0406935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B2669F-CF98-4D96-BD26-EA172595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B3714A-6D31-4A0A-AE2D-9E1C6358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083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84A75A-1CEC-431A-85C8-0C7116207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78DBAA5-CC01-4101-8D20-160235A0E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5A40CB-AFD9-4BE8-AF7E-F0D934A2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FB345A-B7CA-4E8E-81E0-198A2A91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50A055-4323-4285-ADCB-2F585E99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109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717373-77B9-4D09-A675-4AB76EFF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F5C246-CBDC-429A-BE5A-0928BC833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5834EB-C696-4CEA-A355-1AAA5019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BDA042-01C8-4E90-9851-C59A9EB8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0E0A52-1342-42BC-85ED-4CBF65C8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738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7E8D60-CE34-481F-AA2C-B5229C497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9946AA-8FDA-4F3E-928B-6E72F1E74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62A15E-53B3-40A9-832C-AF3302AA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7A3B9F-CB50-458C-AEAA-99FE712B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C15DE4-7111-49B2-8A78-CECA83A0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06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040DD6-BBC3-4681-B760-0A12C8C1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CBA71C-59A1-4F2E-9D2F-68A132013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757A84-308F-4F87-A742-9A049685B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9CCB65-F547-46B4-8ED8-697E2B06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7FCDB5-37DA-410F-9EBB-FEDBCC4E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948748-6C1D-4910-8C51-E690C10D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414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991443-F6CE-40C7-9814-E24F08640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0636567-9E3C-4D5B-96F7-754C02601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A9E4ED-EB56-44AF-A95A-AFD45C01A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2649EB-6FAE-430B-86EC-DFA91DD82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E0BF626-8E44-4E64-910E-7689B44B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8A63D5-205D-4EC6-AB0F-60BDBB80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CAE1B6B-C7A8-41C3-AF58-3F464353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BE1822E-AABF-45FF-BFB2-6CD2C838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23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2F873D-EF2F-4FF6-BEBF-3C221EDC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4B2E899-E9AA-4BF6-8B93-4C33477E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929B2E9-4862-4FAA-80A2-2DED67E4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DEFA79E-110C-4609-AC31-1C36C743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989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C2562B4-2A22-4C99-838B-5C43D7B2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855F504-427C-4625-856F-5A6607DC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F0DD75-255D-425C-A6A5-BF77146A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32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45A3E3-5660-4B8A-BA8B-9C954EC7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DD2F4B-CA86-4D47-B5DD-DE56FFBFD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EB1DDE-6182-4643-A8F4-A09256B72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48271B-58F4-440F-BA6C-E60F243E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1BDB34-C9D2-4D2C-950A-DA78D845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1A79AA-4D0E-4274-89F1-787ADEB0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310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596F1-C70C-4D62-8A45-9C1DB9EE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1F13829-2B16-4577-BDDF-8F26E33D1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CF680D9-EA88-424C-B43A-EE1C2788D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D49491-6EA8-4247-852D-90FF04D7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89D022-E193-4225-999D-A87DBB25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CC89F7-129E-49DE-89BF-48A3E62C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839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A24E917-9063-46A3-9CF5-4DC75B70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187B16-7D29-45DB-A0A3-6C29B80E4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C6068F-6537-45DC-9B95-AF0741108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ED9E-3E85-4427-B484-A0FD9C09C039}" type="datetimeFigureOut">
              <a:rPr lang="zh-HK" altLang="en-US" smtClean="0"/>
              <a:t>14/4/2021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4A879A-0CD3-4DE1-88D0-545E27000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374415-11A9-4B92-98D9-515E5005E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0782-1641-4341-A0F0-55B02FB757F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79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D49AE1A-0185-484F-B210-73F656D65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61741" y="1904863"/>
            <a:ext cx="5308527" cy="1909148"/>
          </a:xfrm>
        </p:spPr>
        <p:txBody>
          <a:bodyPr anchor="t">
            <a:noAutofit/>
          </a:bodyPr>
          <a:lstStyle/>
          <a:p>
            <a:r>
              <a:rPr lang="zh-TW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提防幸福的</a:t>
            </a:r>
            <a:endParaRPr lang="en-US" altLang="zh-TW" sz="5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舒體" panose="02000000000000000000" pitchFamily="2" charset="-120"/>
                <a:ea typeface="方正舒體" panose="02000000000000000000" pitchFamily="2" charset="-120"/>
              </a:rPr>
              <a:t>殺手</a:t>
            </a:r>
            <a:r>
              <a:rPr lang="zh-TW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54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創三十七</a:t>
            </a:r>
            <a:r>
              <a:rPr lang="en-US" altLang="zh-TW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1-11</a:t>
            </a:r>
            <a:endParaRPr lang="zh-HK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48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2" y="185468"/>
            <a:ext cx="6102003" cy="54864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到底幸福的殺手係邊個？</a:t>
            </a:r>
            <a:br>
              <a:rPr lang="en-US" altLang="zh-TW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6C9F29E-E9A6-4DB4-99E1-9595F76AF98C}"/>
              </a:ext>
            </a:extLst>
          </p:cNvPr>
          <p:cNvSpPr txBox="1"/>
          <p:nvPr/>
        </p:nvSpPr>
        <p:spPr>
          <a:xfrm>
            <a:off x="1063487" y="2762887"/>
            <a:ext cx="609887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魔鬼一直是幸福的殺手，只是任何人也可以是幸福的殺手。</a:t>
            </a:r>
            <a:b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23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056" y="0"/>
            <a:ext cx="10689887" cy="61722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雅各的偏愛與偏待</a:t>
            </a:r>
            <a:br>
              <a:rPr lang="en-US" altLang="zh-TW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以色列愛約瑟過於其他的兒子，因為約瑟是他年老生的；他給約瑟做了一件長袍。」</a:t>
            </a:r>
            <a:b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556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61" y="759515"/>
            <a:ext cx="10444548" cy="16043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雅各的偏愛與偏待</a:t>
            </a:r>
            <a:br>
              <a:rPr lang="en-US" altLang="zh-TW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4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…</a:t>
            </a:r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他給約瑟做了一件長袍。</a:t>
            </a: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357D6BA-E9D6-4A52-B44C-BCA45C962FFF}"/>
              </a:ext>
            </a:extLst>
          </p:cNvPr>
          <p:cNvSpPr txBox="1"/>
          <p:nvPr/>
        </p:nvSpPr>
        <p:spPr>
          <a:xfrm>
            <a:off x="816061" y="3735434"/>
            <a:ext cx="1110460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4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12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約瑟的哥哥們到示劍去放他們父親的羊。</a:t>
            </a:r>
            <a:r>
              <a:rPr kumimoji="0" lang="en-US" altLang="zh-TW" sz="4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13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以色列對約瑟說：「你哥哥們不是在示劍</a:t>
            </a:r>
            <a:b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放羊嗎？來，我派你到他們那裏去。」</a:t>
            </a:r>
            <a:b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endParaRPr lang="zh-HK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7E101A7-22F4-454D-B746-FEC70124AB08}"/>
              </a:ext>
            </a:extLst>
          </p:cNvPr>
          <p:cNvSpPr txBox="1"/>
          <p:nvPr/>
        </p:nvSpPr>
        <p:spPr>
          <a:xfrm>
            <a:off x="816061" y="2664914"/>
            <a:ext cx="83943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4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…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約瑟把他們的惡行報給父親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…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9923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685799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人有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偏愛是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正常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及無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可避免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的，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但偏待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帶來的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傷害卻可以避免。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</a:t>
            </a:r>
            <a:r>
              <a:rPr lang="zh-TW" altLang="en-US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因為上帝不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偏待人。</a:t>
            </a:r>
            <a:b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</a:t>
            </a:r>
            <a:r>
              <a:rPr lang="zh-TW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羅二</a:t>
            </a:r>
            <a:r>
              <a:rPr lang="en-US" altLang="zh-TW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07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30" y="685801"/>
            <a:ext cx="10674470" cy="86307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約瑟的侍寵生驕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2…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約瑟十七歲與他哥哥們一同牧羊。他是個少年，與他父親的妾辟拉和悉帕的兒子們常在一起。約瑟把他們的惡行報給父親</a:t>
            </a: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626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826" y="1876244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約瑟的侍寵生驕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約瑟做了一個夢，告訴他哥哥們，他們就更加恨他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後來他又做了另一個夢</a:t>
            </a: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…11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他的哥哥們都嫉妒他，他父親卻把這事存在心裏。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670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48" y="-240345"/>
            <a:ext cx="10559374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約瑟對他們說：「請聽我做的這個夢：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dirty="0"/>
              <a:t>看哪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，我們在田裏捆禾稼；看哪，我的捆起來站著；看哪，你們的捆圍著我的捆下拜。」</a:t>
            </a:r>
            <a:br>
              <a:rPr lang="en-US" altLang="zh-TW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9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後來他又做了另一個夢，告訴他哥哥們說：「看哪，我又做了一個夢；看哪，太陽、月亮和十一顆星都向我下拜。」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45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2440537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優越感令人只從自己的高度著眼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無視別人所看見、所感受的。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沉默有時，說話有時，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一些說話可能帶來傷害時就寧可藏在心裡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080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205" y="2347375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zh-TW" altLang="en-US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哥哥們的嫉妒與憎恨</a:t>
            </a:r>
            <a:br>
              <a:rPr lang="en-US" altLang="zh-TW" sz="49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哥哥們見父親愛約瑟過於他們，就恨約瑟，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不與他說友善的話。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 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約瑟做了一個夢，告訴他哥哥們，他們就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更加恨他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  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他們就因他的夢和他的話更加恨他。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 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他的哥哥們都嫉妒他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316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276" y="881680"/>
            <a:ext cx="10559374" cy="15322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嫉妒者往往會仇恨獲得喜愛的人，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而不是表現偏心的人</a:t>
            </a: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BFBB8FC-606E-4B67-92D7-0B0E386F21B7}"/>
              </a:ext>
            </a:extLst>
          </p:cNvPr>
          <p:cNvSpPr txBox="1"/>
          <p:nvPr/>
        </p:nvSpPr>
        <p:spPr>
          <a:xfrm>
            <a:off x="3323968" y="2601369"/>
            <a:ext cx="36493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渴望父親的愛</a:t>
            </a:r>
            <a:endParaRPr lang="zh-HK" altLang="en-US" b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69801D1-193A-4297-84F1-E56F2F5D39E5}"/>
              </a:ext>
            </a:extLst>
          </p:cNvPr>
          <p:cNvSpPr txBox="1"/>
          <p:nvPr/>
        </p:nvSpPr>
        <p:spPr>
          <a:xfrm>
            <a:off x="1118276" y="3665818"/>
            <a:ext cx="6639697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仿宋" panose="02000000000000000000" pitchFamily="2" charset="-120"/>
                <a:ea typeface="方正仿宋" panose="02000000000000000000" pitchFamily="2" charset="-120"/>
                <a:cs typeface="+mj-cs"/>
              </a:rPr>
              <a:t>反思及了解原生家庭的問題，靠主的恩典學習赦免、尋求醫治、重建關係。</a:t>
            </a:r>
            <a:b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仿宋" panose="02000000000000000000" pitchFamily="2" charset="-120"/>
                <a:ea typeface="方正仿宋" panose="02000000000000000000" pitchFamily="2" charset="-120"/>
                <a:cs typeface="+mj-cs"/>
              </a:rPr>
            </a:br>
            <a:endParaRPr lang="zh-HK" altLang="en-US" dirty="0">
              <a:latin typeface="方正仿宋" panose="02000000000000000000" pitchFamily="2" charset="-120"/>
              <a:ea typeface="方正仿宋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42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393968"/>
            <a:ext cx="10559374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79679F4-DA43-401A-AF05-080D96C81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161282"/>
              </p:ext>
            </p:extLst>
          </p:nvPr>
        </p:nvGraphicFramePr>
        <p:xfrm>
          <a:off x="4726652" y="752979"/>
          <a:ext cx="6707468" cy="5318307"/>
        </p:xfrm>
        <a:graphic>
          <a:graphicData uri="http://schemas.openxmlformats.org/drawingml/2006/table">
            <a:tbl>
              <a:tblPr/>
              <a:tblGrid>
                <a:gridCol w="3726371">
                  <a:extLst>
                    <a:ext uri="{9D8B030D-6E8A-4147-A177-3AD203B41FA5}">
                      <a16:colId xmlns:a16="http://schemas.microsoft.com/office/drawing/2014/main" val="2598504822"/>
                    </a:ext>
                  </a:extLst>
                </a:gridCol>
                <a:gridCol w="2981097">
                  <a:extLst>
                    <a:ext uri="{9D8B030D-6E8A-4147-A177-3AD203B41FA5}">
                      <a16:colId xmlns:a16="http://schemas.microsoft.com/office/drawing/2014/main" val="3136047228"/>
                    </a:ext>
                  </a:extLst>
                </a:gridCol>
              </a:tblGrid>
              <a:tr h="737943"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3200" b="1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講題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HK" altLang="en-US" sz="3200" b="1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經文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704768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1.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提防幸福的殺手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37:1-11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429319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2.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建造心靈的防火牆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37:12-36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545089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3.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逆境中的得勝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37:36</a:t>
                      </a:r>
                      <a:r>
                        <a:rPr lang="zh-TW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；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39:1-23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20868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4.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審判之下的福音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40:1-23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580616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5.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祂與我同行的恩典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41:1-36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726238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TW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6. </a:t>
                      </a:r>
                      <a:r>
                        <a:rPr lang="zh-TW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如夢初醒再起步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45:1-11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7477"/>
                  </a:ext>
                </a:extLst>
              </a:tr>
              <a:tr h="739068"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</a:t>
                      </a:r>
                      <a:r>
                        <a:rPr lang="en-US" altLang="zh-HK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7. </a:t>
                      </a:r>
                      <a:r>
                        <a:rPr lang="zh-HK" altLang="en-US" sz="28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活在深仇大恨中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  創 </a:t>
                      </a:r>
                      <a:r>
                        <a:rPr lang="en-US" altLang="zh-HK" sz="2400" b="0" i="0" u="none" strike="noStrike" dirty="0">
                          <a:effectLst/>
                          <a:latin typeface="方正細圓" panose="02000000000000000000" pitchFamily="2" charset="-120"/>
                          <a:ea typeface="方正細圓" panose="02000000000000000000" pitchFamily="2" charset="-120"/>
                        </a:rPr>
                        <a:t>50:1-26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56801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8EA19BB4-BB27-47B7-80AB-03E0F685E63E}"/>
              </a:ext>
            </a:extLst>
          </p:cNvPr>
          <p:cNvSpPr txBox="1"/>
          <p:nvPr/>
        </p:nvSpPr>
        <p:spPr>
          <a:xfrm>
            <a:off x="935378" y="1338933"/>
            <a:ext cx="373174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祂與我同行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︰</a:t>
            </a:r>
            <a:r>
              <a:rPr kumimoji="0" lang="zh-TW" altLang="en-US" sz="5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約瑟的人生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4400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48" y="767035"/>
            <a:ext cx="10402452" cy="2971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雅各家的問題源於偏愛與偏待，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你家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庭的問題又是甚麼？</a:t>
            </a:r>
            <a: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</a:t>
            </a:r>
            <a:br>
              <a:rPr lang="en-US" altLang="zh-TW" sz="36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19AC1B6-4A6A-43CB-9956-21EE5AC5746F}"/>
              </a:ext>
            </a:extLst>
          </p:cNvPr>
          <p:cNvSpPr txBox="1"/>
          <p:nvPr/>
        </p:nvSpPr>
        <p:spPr>
          <a:xfrm>
            <a:off x="2684444" y="3158350"/>
            <a:ext cx="72410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打破家族傷害的惡性循環，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終止錯誤和傷害的延續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。</a:t>
            </a:r>
            <a:endParaRPr lang="zh-HK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62" y="685799"/>
            <a:ext cx="11001876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相信上帝仍要祝福每個家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發現上帝對你家庭的心意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若不是耶和華建造房屋</a:t>
            </a:r>
            <a: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建造的人就枉然勞力；</a:t>
            </a:r>
            <a:b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若不是耶和華看守城池</a:t>
            </a:r>
            <a: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看守的人枉然警醒。」</a:t>
            </a: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</a:t>
            </a:r>
            <a:r>
              <a:rPr lang="zh-TW" altLang="en-US" sz="36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詩一二七</a:t>
            </a:r>
            <a:r>
              <a:rPr lang="en-US" altLang="zh-TW" sz="36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br>
              <a:rPr lang="en-US" altLang="zh-TW" sz="36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791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393968"/>
            <a:ext cx="10559374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雅各住在迦南地，就是他父親寄居的地。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這是雅各的事蹟。約瑟十七歲與他哥哥們一同牧羊。他是個少年，與他父親的妾辟拉和悉帕的兒子們常在一起。約瑟把他們的惡行報給父親。 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以色列愛約瑟過於其他的兒子，因為約瑟是他年老生的；他給約瑟做了一件長袍。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哥哥們見父親愛約瑟過於他們，就恨約瑟，不與他說友善的話。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38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393968"/>
            <a:ext cx="10559374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約瑟做了一個夢，告訴他哥哥們，他們就更加恨他。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約瑟對他們說：「請聽我做的這個夢：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看哪，我們在田裏捆禾稼；看哪，我的捆起來站著；看哪，你們的捆圍著我的捆下拜。」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他的哥哥們對他說：「難道你真的要作我們的王嗎？難道你真的要統治我們嗎？」他們就因他的夢和他的話更加恨他。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685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393968"/>
            <a:ext cx="10559374" cy="5486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後來他又做了另一個夢，告訴他哥哥們說：「看哪，我又做了一個夢；看哪，太陽、月亮和十一顆星都向我下拜。」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約瑟告訴他父親和哥哥們，他父親就責備他說：「你做的這是甚麼夢！難道我和你母親、你的兄弟真的要俯伏在地，來向你下拜嗎？」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他的哥哥們都嫉妒他，他父親卻把這事存在心裏。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</a:t>
            </a: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創三十七</a:t>
            </a:r>
            <a:r>
              <a:rPr lang="en-US" altLang="zh-TW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1-11</a:t>
            </a: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175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D49AE1A-0185-484F-B210-73F656D65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61741" y="1904863"/>
            <a:ext cx="5308527" cy="1909148"/>
          </a:xfrm>
        </p:spPr>
        <p:txBody>
          <a:bodyPr anchor="t">
            <a:noAutofit/>
          </a:bodyPr>
          <a:lstStyle/>
          <a:p>
            <a:r>
              <a:rPr lang="zh-TW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提防幸福的</a:t>
            </a:r>
            <a:endParaRPr lang="en-US" altLang="zh-TW" sz="5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舒體" panose="02000000000000000000" pitchFamily="2" charset="-120"/>
                <a:ea typeface="方正舒體" panose="02000000000000000000" pitchFamily="2" charset="-120"/>
              </a:rPr>
              <a:t>殺手</a:t>
            </a:r>
            <a:r>
              <a:rPr lang="zh-TW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54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創三十七</a:t>
            </a:r>
            <a:r>
              <a:rPr lang="en-US" altLang="zh-TW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1-11</a:t>
            </a:r>
            <a:endParaRPr lang="zh-HK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09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2057399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雅各住在迦南地，就是他父親寄居的地。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這是雅各的事蹟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“These are the records of the generations of Jacob.”(NASB)</a:t>
            </a: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事蹟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40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Toledot</a:t>
            </a:r>
            <a: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)︰generations</a:t>
            </a: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世代、後代</a:t>
            </a:r>
            <a:br>
              <a:rPr lang="en-US" altLang="zh-TW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61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D687332-9574-42E5-ACAE-D642546342DA}"/>
              </a:ext>
            </a:extLst>
          </p:cNvPr>
          <p:cNvSpPr txBox="1"/>
          <p:nvPr/>
        </p:nvSpPr>
        <p:spPr>
          <a:xfrm>
            <a:off x="508000" y="0"/>
            <a:ext cx="66548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創造天地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(2:4-4:26)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亞當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(5:1-6:8)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挪亞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(6:9-9:29)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閃、含、雅弗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(10:1-11:9)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閃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(11:10-26)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他拉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(11:27-25:11)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7.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以實瑪利</a:t>
            </a:r>
            <a:r>
              <a:rPr lang="en-US" altLang="zh-TW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25:12-28)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8.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以撒</a:t>
            </a:r>
            <a:r>
              <a:rPr lang="en-US" altLang="zh-TW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25:19-35:29)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以掃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(36:1-37:1)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10. </a:t>
            </a:r>
            <a:r>
              <a:rPr lang="zh-TW" altLang="en-US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雅各</a:t>
            </a:r>
            <a:r>
              <a:rPr lang="en-US" altLang="zh-HK" sz="3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(37:2-50:26)</a:t>
            </a:r>
            <a:endParaRPr lang="en-US" altLang="zh-TW" sz="3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8743A70-2415-4472-A934-60E888F5CD71}"/>
              </a:ext>
            </a:extLst>
          </p:cNvPr>
          <p:cNvSpPr txBox="1"/>
          <p:nvPr/>
        </p:nvSpPr>
        <p:spPr>
          <a:xfrm>
            <a:off x="6765985" y="5726443"/>
            <a:ext cx="615926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創世記十個</a:t>
            </a:r>
            <a:r>
              <a:rPr kumimoji="0" lang="en-US" altLang="zh-HK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Toledot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14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E7932-B3E6-4DB3-A18F-5552E9F7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313" y="685799"/>
            <a:ext cx="10559374" cy="54864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創世記</a:t>
            </a:r>
            <a: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kern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Toledot</a:t>
            </a:r>
            <a:r>
              <a: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，以雅各家作結。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約瑟的人生，讓我們看見上帝如何保守雅各家，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實現祂對亞伯拉罕的應許。</a:t>
            </a:r>
            <a:br>
              <a:rPr lang="en-US" altLang="zh-TW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HK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69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51728F9A4AB448B99735652BE9508C" ma:contentTypeVersion="12" ma:contentTypeDescription="Create a new document." ma:contentTypeScope="" ma:versionID="ec6bb1f02630a3948a034985e87422ce">
  <xsd:schema xmlns:xsd="http://www.w3.org/2001/XMLSchema" xmlns:xs="http://www.w3.org/2001/XMLSchema" xmlns:p="http://schemas.microsoft.com/office/2006/metadata/properties" xmlns:ns3="c6002e45-57dc-4baf-b08c-91c50b5c268d" xmlns:ns4="3f1a6b1e-36eb-4142-a8fc-d51ec74d73e9" targetNamespace="http://schemas.microsoft.com/office/2006/metadata/properties" ma:root="true" ma:fieldsID="d3893c304f7b5cc7662c7c0efe7b92b4" ns3:_="" ns4:_="">
    <xsd:import namespace="c6002e45-57dc-4baf-b08c-91c50b5c268d"/>
    <xsd:import namespace="3f1a6b1e-36eb-4142-a8fc-d51ec74d73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02e45-57dc-4baf-b08c-91c50b5c26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6b1e-36eb-4142-a8fc-d51ec74d73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A2B31E-97E8-497D-9391-B3FBCDF58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9F31B-1993-4A90-A7C6-F45B53A5A602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3f1a6b1e-36eb-4142-a8fc-d51ec74d73e9"/>
    <ds:schemaRef ds:uri="c6002e45-57dc-4baf-b08c-91c50b5c268d"/>
  </ds:schemaRefs>
</ds:datastoreItem>
</file>

<file path=customXml/itemProps3.xml><?xml version="1.0" encoding="utf-8"?>
<ds:datastoreItem xmlns:ds="http://schemas.openxmlformats.org/officeDocument/2006/customXml" ds:itemID="{263E5D9A-4985-430C-8F53-CE589669FD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002e45-57dc-4baf-b08c-91c50b5c268d"/>
    <ds:schemaRef ds:uri="3f1a6b1e-36eb-4142-a8fc-d51ec74d73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1325</Words>
  <Application>Microsoft Office PowerPoint</Application>
  <PresentationFormat>寬螢幕</PresentationFormat>
  <Paragraphs>65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方正仿宋</vt:lpstr>
      <vt:lpstr>方正細圓</vt:lpstr>
      <vt:lpstr>方正舒體</vt:lpstr>
      <vt:lpstr>微軟正黑體</vt:lpstr>
      <vt:lpstr>Arial</vt:lpstr>
      <vt:lpstr>Calibri</vt:lpstr>
      <vt:lpstr>Calibri Light</vt:lpstr>
      <vt:lpstr>Office 佈景主題</vt:lpstr>
      <vt:lpstr>PowerPoint 簡報</vt:lpstr>
      <vt:lpstr> </vt:lpstr>
      <vt:lpstr>1雅各住在迦南地，就是他父親寄居的地。2這是雅各的事蹟。約瑟十七歲與他哥哥們一同牧羊。他是個少年，與他父親的妾辟拉和悉帕的兒子們常在一起。約瑟把他們的惡行報給父親。 3以色列愛約瑟過於其他的兒子，因為約瑟是他年老生的；他給約瑟做了一件長袍。4哥哥們見父親愛約瑟過於他們，就恨約瑟，不與他說友善的話。 </vt:lpstr>
      <vt:lpstr>5約瑟做了一個夢，告訴他哥哥們，他們就更加恨他。6約瑟對他們說：「請聽我做的這個夢：7看哪，我們在田裏捆禾稼；看哪，我的捆起來站著；看哪，你們的捆圍著我的捆下拜。」8他的哥哥們對他說：「難道你真的要作我們的王嗎？難道你真的要統治我們嗎？」他們就因他的夢和他的話更加恨他。  </vt:lpstr>
      <vt:lpstr>9後來他又做了另一個夢，告訴他哥哥們說：「看哪，我又做了一個夢；看哪，太陽、月亮和十一顆星都向我下拜。」10約瑟告訴他父親和哥哥們，他父親就責備他說：「你做的這是甚麼夢！難道我和你母親、你的兄弟真的要俯伏在地，來向你下拜嗎？」11他的哥哥們都嫉妒他，他父親卻把這事存在心裏。                                                           創三十七1-11</vt:lpstr>
      <vt:lpstr>PowerPoint 簡報</vt:lpstr>
      <vt:lpstr>1雅各住在迦南地，就是他父親寄居的地。2這是雅各的事蹟…  “These are the records of the generations of Jacob.”(NASB)  事蹟(Toledot)︰generations世代、後代      </vt:lpstr>
      <vt:lpstr>PowerPoint 簡報</vt:lpstr>
      <vt:lpstr>     創世記10個Toledot，以雅各家作結。 約瑟的人生，讓我們看見上帝如何保守雅各家， 實現祂對亞伯拉罕的應許。   </vt:lpstr>
      <vt:lpstr>到底幸福的殺手係邊個？      </vt:lpstr>
      <vt:lpstr>雅各的偏愛與偏待  3以色列愛約瑟過於其他的兒子，因為約瑟是他年老生的；他給約瑟做了一件長袍。」     </vt:lpstr>
      <vt:lpstr>雅各的偏愛與偏待  3…他給約瑟做了一件長袍。</vt:lpstr>
      <vt:lpstr>人有偏愛是正常及無可避免的， 但偏待帶來的傷害卻可以避免。                                         因為上帝不偏待人。                                                               羅二11   </vt:lpstr>
      <vt:lpstr>    約瑟的侍寵生驕  2…約瑟十七歲與他哥哥們一同牧羊。他是個少年，與他父親的妾辟拉和悉帕的兒子們常在一起。約瑟把他們的惡行報給父親…           </vt:lpstr>
      <vt:lpstr>約瑟的侍寵生驕  5約瑟做了一個夢，告訴他哥哥們，他們就更加恨他。  9後來他又做了另一個夢…11他的哥哥們都嫉妒他，他父親卻把這事存在心裏。     </vt:lpstr>
      <vt:lpstr>6約瑟對他們說：「請聽我做的這個夢：7看哪，我們在田裏捆禾稼；看哪，我的捆起來站著；看哪，你們的捆圍著我的捆下拜。」  9後來他又做了另一個夢，告訴他哥哥們說：「看哪，我又做了一個夢；看哪，太陽、月亮和十一顆星都向我下拜。」 </vt:lpstr>
      <vt:lpstr>優越感令人只從自己的高度著眼, 無視別人所看見、所感受的。       沉默有時，說話有時， 一些說話可能帶來傷害時就寧可藏在心裡       </vt:lpstr>
      <vt:lpstr>哥哥們的嫉妒與憎恨  4 哥哥們見父親愛約瑟過於他們，就恨約瑟，    不與他說友善的話。 5 約瑟做了一個夢，告訴他哥哥們，他們就    更加恨他。 8  …他們就因他的夢和他的話更加恨他。 11 他的哥哥們都嫉妒他     </vt:lpstr>
      <vt:lpstr>嫉妒者往往會仇恨獲得喜愛的人， 而不是表現偏心的人</vt:lpstr>
      <vt:lpstr>雅各家的問題源於偏愛與偏待， 你家庭的問題又是甚麼？                                                             </vt:lpstr>
      <vt:lpstr>  相信上帝仍要祝福每個家   發現上帝對你家庭的心意   「若不是耶和華建造房屋, 建造的人就枉然勞力； 若不是耶和華看守城池, 看守的人枉然警醒。」                                                                   詩一二七1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Yuk Hing Vivian, 陳玉卿</dc:creator>
  <cp:lastModifiedBy>Ng Lai Kwan Michelle, 吳麗君</cp:lastModifiedBy>
  <cp:revision>22</cp:revision>
  <dcterms:created xsi:type="dcterms:W3CDTF">2021-04-08T03:00:52Z</dcterms:created>
  <dcterms:modified xsi:type="dcterms:W3CDTF">2021-04-14T04:13:46Z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0x0101007F51728F9A4AB448B99735652BE9508C</vt:lpwstr>
  </property>
</Properties>
</file>