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71" r:id="rId11"/>
    <p:sldId id="270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B21"/>
    <a:srgbClr val="C0C0C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0D02AA-5F1E-4EAF-962D-7195C8E9EE1C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2021/4/16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73FB42-312D-429D-A89D-91E21C85F0BA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CD5D1E1-F2FB-42D9-800D-BB6F702D56CA}" type="datetime1">
              <a:rPr lang="zh-TW" altLang="en-US" noProof="0" smtClean="0"/>
              <a:t>2021/4/16</a:t>
            </a:fld>
            <a:endParaRPr lang="zh-TW" altLang="en-US" noProof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7809D77-6270-417D-B912-9E40620F0D0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5776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1779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105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789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041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9694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254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599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556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5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9873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809D77-6270-417D-B912-9E40620F0D03}" type="slidenum">
              <a:rPr kumimoji="0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220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DDD3E-1008-4C98-AD8A-C5DBA59A7841}" type="datetime1">
              <a:rPr lang="zh-TW" altLang="en-US" noProof="0" smtClean="0"/>
              <a:t>2021/4/16</a:t>
            </a:fld>
            <a:endParaRPr lang="zh-TW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31120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B096F1E-53DD-498A-8BA0-56EB1C88443E}" type="datetime1">
              <a:rPr lang="zh-TW" altLang="en-US" smtClean="0"/>
              <a:t>2021/4/16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5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FBF256A-EA67-43E0-826B-5D1FC1E42B01}" type="datetime1">
              <a:rPr lang="zh-TW" altLang="en-US" smtClean="0"/>
              <a:t>2021/4/16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8FE72FF-7E08-43F8-96DF-1CB253477DDD}" type="datetime1">
              <a:rPr lang="zh-TW" altLang="en-US" noProof="0" smtClean="0"/>
              <a:t>2021/4/16</a:t>
            </a:fld>
            <a:endParaRPr lang="zh-TW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42003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4F6A70E-5D71-4081-8B02-CC76281B3BE8}" type="datetime1">
              <a:rPr lang="zh-TW" altLang="en-US" noProof="0" smtClean="0"/>
              <a:t>2021/4/16</a:t>
            </a:fld>
            <a:endParaRPr lang="zh-TW" alt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93869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F7D9-3114-482C-A555-75FC39A04B3E}" type="datetime1">
              <a:rPr lang="zh-TW" altLang="en-US" noProof="0" smtClean="0"/>
              <a:t>2021/4/16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/>
              <a:t>新增頁尾</a:t>
            </a:r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350039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F7D9-3114-482C-A555-75FC39A04B3E}" type="datetime1">
              <a:rPr lang="zh-TW" altLang="en-US" noProof="0" smtClean="0"/>
              <a:t>2021/4/16</a:t>
            </a:fld>
            <a:endParaRPr lang="zh-TW" alt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/>
              <a:t>新增頁尾</a:t>
            </a:r>
            <a:endParaRPr lang="zh-TW" alt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856778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C9B5BDC-B698-4C0E-A14C-9BB133C93190}" type="datetime1">
              <a:rPr lang="zh-TW" altLang="en-US" noProof="0" smtClean="0"/>
              <a:t>2021/4/16</a:t>
            </a:fld>
            <a:endParaRPr lang="zh-TW" alt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39106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F3605D4-877D-492B-B445-CAE17FB8092F}" type="datetime1">
              <a:rPr lang="zh-TW" altLang="en-US" noProof="0" smtClean="0"/>
              <a:t>2021/4/16</a:t>
            </a:fld>
            <a:endParaRPr lang="zh-TW" alt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zh-TW" altLang="en-US" noProof="0"/>
              <a:t>新增頁尾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en-US" altLang="zh-TW" noProof="0" smtClean="0"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3505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F7D9-3114-482C-A555-75FC39A04B3E}" type="datetime1">
              <a:rPr lang="zh-TW" altLang="en-US" noProof="0" smtClean="0"/>
              <a:t>2021/4/16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/>
              <a:t>新增頁尾</a:t>
            </a:r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24069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2F7D9-3114-482C-A555-75FC39A04B3E}" type="datetime1">
              <a:rPr lang="zh-TW" altLang="en-US" noProof="0" smtClean="0"/>
              <a:t>2021/4/16</a:t>
            </a:fld>
            <a:endParaRPr lang="zh-TW" alt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noProof="0"/>
              <a:t>新增頁尾</a:t>
            </a:r>
            <a:endParaRPr lang="zh-TW" alt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1867611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2F7D9-3114-482C-A555-75FC39A04B3E}" type="datetime1">
              <a:rPr lang="zh-TW" altLang="en-US" noProof="0" smtClean="0"/>
              <a:t>2021/4/16</a:t>
            </a:fld>
            <a:endParaRPr lang="zh-TW" alt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noProof="0"/>
              <a:t>新增頁尾</a:t>
            </a:r>
            <a:endParaRPr lang="zh-TW" alt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  <p:grpSp>
        <p:nvGrpSpPr>
          <p:cNvPr id="7" name="群組 6" descr="海邊的灌木">
            <a:extLst>
              <a:ext uri="{FF2B5EF4-FFF2-40B4-BE49-F238E27FC236}">
                <a16:creationId xmlns:a16="http://schemas.microsoft.com/office/drawing/2014/main" id="{DAF9073D-E91F-434F-A72E-973CC26F3ECE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橢圓​​ 7">
              <a:extLst>
                <a:ext uri="{FF2B5EF4-FFF2-40B4-BE49-F238E27FC236}">
                  <a16:creationId xmlns:a16="http://schemas.microsoft.com/office/drawing/2014/main" id="{F083A02D-6344-4ACA-A1C2-2230988E36BA}"/>
                </a:ext>
              </a:extLst>
            </p:cNvPr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TW" altLang="en-US" sz="1800" noProof="0" dirty="0">
                <a:solidFill>
                  <a:schemeClr val="tx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手繪多邊形 2">
              <a:extLst>
                <a:ext uri="{FF2B5EF4-FFF2-40B4-BE49-F238E27FC236}">
                  <a16:creationId xmlns:a16="http://schemas.microsoft.com/office/drawing/2014/main" id="{0FD7BD91-23FC-45F3-A715-1583E2A908F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/>
            <a:lstStyle/>
            <a:p>
              <a:pPr rtl="0"/>
              <a:endParaRPr lang="zh-TW" altLang="en-US" noProof="0" dirty="0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grpSp>
          <p:nvGrpSpPr>
            <p:cNvPr id="10" name="群組 68">
              <a:extLst>
                <a:ext uri="{FF2B5EF4-FFF2-40B4-BE49-F238E27FC236}">
                  <a16:creationId xmlns:a16="http://schemas.microsoft.com/office/drawing/2014/main" id="{F27B1CA4-7EB8-423B-AE0E-DE0EFBD268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4" name="群組 28">
                <a:extLst>
                  <a:ext uri="{FF2B5EF4-FFF2-40B4-BE49-F238E27FC236}">
                    <a16:creationId xmlns:a16="http://schemas.microsoft.com/office/drawing/2014/main" id="{4C31042A-5E1C-4971-896D-F876C76479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4" name="群組 5">
                  <a:extLst>
                    <a:ext uri="{FF2B5EF4-FFF2-40B4-BE49-F238E27FC236}">
                      <a16:creationId xmlns:a16="http://schemas.microsoft.com/office/drawing/2014/main" id="{5B135CFC-B646-4BC6-96E7-B202D41AAD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7" name="手繪多邊形​ 3">
                    <a:extLst>
                      <a:ext uri="{FF2B5EF4-FFF2-40B4-BE49-F238E27FC236}">
                        <a16:creationId xmlns:a16="http://schemas.microsoft.com/office/drawing/2014/main" id="{A0B04FFD-3D1D-413D-8C32-CDC126F309C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8" name="手繪多邊形 4">
                    <a:extLst>
                      <a:ext uri="{FF2B5EF4-FFF2-40B4-BE49-F238E27FC236}">
                        <a16:creationId xmlns:a16="http://schemas.microsoft.com/office/drawing/2014/main" id="{B43A937B-A70B-4246-A861-C2887717BB2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grpSp>
              <p:nvGrpSpPr>
                <p:cNvPr id="95" name="群組 8">
                  <a:extLst>
                    <a:ext uri="{FF2B5EF4-FFF2-40B4-BE49-F238E27FC236}">
                      <a16:creationId xmlns:a16="http://schemas.microsoft.com/office/drawing/2014/main" id="{01B5FF7C-8EFD-4014-B229-CC0F847127E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5" name="手繪多邊形​​ 6">
                    <a:extLst>
                      <a:ext uri="{FF2B5EF4-FFF2-40B4-BE49-F238E27FC236}">
                        <a16:creationId xmlns:a16="http://schemas.microsoft.com/office/drawing/2014/main" id="{20918A66-7394-4910-B961-81B0B8AFDAA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6" name="手繪多邊形​​ 7">
                    <a:extLst>
                      <a:ext uri="{FF2B5EF4-FFF2-40B4-BE49-F238E27FC236}">
                        <a16:creationId xmlns:a16="http://schemas.microsoft.com/office/drawing/2014/main" id="{142A525C-E978-4B1A-98B1-8EB6B59F10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96" name="手繪多邊形​ 9">
                  <a:extLst>
                    <a:ext uri="{FF2B5EF4-FFF2-40B4-BE49-F238E27FC236}">
                      <a16:creationId xmlns:a16="http://schemas.microsoft.com/office/drawing/2014/main" id="{A6467596-B1FF-4D94-B7B7-817DC35FB97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7" name="手繪多邊形 10">
                  <a:extLst>
                    <a:ext uri="{FF2B5EF4-FFF2-40B4-BE49-F238E27FC236}">
                      <a16:creationId xmlns:a16="http://schemas.microsoft.com/office/drawing/2014/main" id="{03713D4F-B80A-44B7-ABAF-86187A6B9600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8" name="手繪多邊形​​ 11">
                  <a:extLst>
                    <a:ext uri="{FF2B5EF4-FFF2-40B4-BE49-F238E27FC236}">
                      <a16:creationId xmlns:a16="http://schemas.microsoft.com/office/drawing/2014/main" id="{82D4237F-DBB1-4185-BDF9-C18DF32E1088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99" name="群組 16">
                  <a:extLst>
                    <a:ext uri="{FF2B5EF4-FFF2-40B4-BE49-F238E27FC236}">
                      <a16:creationId xmlns:a16="http://schemas.microsoft.com/office/drawing/2014/main" id="{054F454D-46E8-45AC-9AAA-80042499578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1" name="手繪多邊形​​ 12">
                    <a:extLst>
                      <a:ext uri="{FF2B5EF4-FFF2-40B4-BE49-F238E27FC236}">
                        <a16:creationId xmlns:a16="http://schemas.microsoft.com/office/drawing/2014/main" id="{1D010B9A-D368-4DAF-BA8D-E654182555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2" name="手繪多邊形 13">
                    <a:extLst>
                      <a:ext uri="{FF2B5EF4-FFF2-40B4-BE49-F238E27FC236}">
                        <a16:creationId xmlns:a16="http://schemas.microsoft.com/office/drawing/2014/main" id="{884FA256-34BA-44C9-AB35-A40D8D414E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3" name="手繪多邊形​​ 14">
                    <a:extLst>
                      <a:ext uri="{FF2B5EF4-FFF2-40B4-BE49-F238E27FC236}">
                        <a16:creationId xmlns:a16="http://schemas.microsoft.com/office/drawing/2014/main" id="{11D38F05-7F57-4CFA-A718-5FF9556BD2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114" name="手繪多邊形 15">
                    <a:extLst>
                      <a:ext uri="{FF2B5EF4-FFF2-40B4-BE49-F238E27FC236}">
                        <a16:creationId xmlns:a16="http://schemas.microsoft.com/office/drawing/2014/main" id="{1C0CDB28-52EB-4994-8520-E636855676D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100" name="手繪多邊形 17">
                  <a:extLst>
                    <a:ext uri="{FF2B5EF4-FFF2-40B4-BE49-F238E27FC236}">
                      <a16:creationId xmlns:a16="http://schemas.microsoft.com/office/drawing/2014/main" id="{D0059B0E-3972-413E-A406-949AB14B5484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1" name="手繪多邊形 18">
                  <a:extLst>
                    <a:ext uri="{FF2B5EF4-FFF2-40B4-BE49-F238E27FC236}">
                      <a16:creationId xmlns:a16="http://schemas.microsoft.com/office/drawing/2014/main" id="{A489DDC2-1611-4A96-B0C4-C5CD7852583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2" name="手繪多邊形 19">
                  <a:extLst>
                    <a:ext uri="{FF2B5EF4-FFF2-40B4-BE49-F238E27FC236}">
                      <a16:creationId xmlns:a16="http://schemas.microsoft.com/office/drawing/2014/main" id="{3093FB8C-480B-43DC-96A1-E23AA3A1A06A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3" name="手繪多邊形 20">
                  <a:extLst>
                    <a:ext uri="{FF2B5EF4-FFF2-40B4-BE49-F238E27FC236}">
                      <a16:creationId xmlns:a16="http://schemas.microsoft.com/office/drawing/2014/main" id="{014C6A3C-A805-4F35-8639-732004E9E856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4" name="手繪多邊形 21">
                  <a:extLst>
                    <a:ext uri="{FF2B5EF4-FFF2-40B4-BE49-F238E27FC236}">
                      <a16:creationId xmlns:a16="http://schemas.microsoft.com/office/drawing/2014/main" id="{203C6906-EDEF-46AC-9E31-F946893AFA7A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5" name="手繪多邊形 22">
                  <a:extLst>
                    <a:ext uri="{FF2B5EF4-FFF2-40B4-BE49-F238E27FC236}">
                      <a16:creationId xmlns:a16="http://schemas.microsoft.com/office/drawing/2014/main" id="{91A3B3A4-3C0A-467F-8159-DC3048DF7E3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6" name="手繪多邊形 23">
                  <a:extLst>
                    <a:ext uri="{FF2B5EF4-FFF2-40B4-BE49-F238E27FC236}">
                      <a16:creationId xmlns:a16="http://schemas.microsoft.com/office/drawing/2014/main" id="{241527F4-5150-4151-9EC3-6234DF7E8EA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7" name="手繪多邊形 24">
                  <a:extLst>
                    <a:ext uri="{FF2B5EF4-FFF2-40B4-BE49-F238E27FC236}">
                      <a16:creationId xmlns:a16="http://schemas.microsoft.com/office/drawing/2014/main" id="{C8E7D6C9-AA79-4201-A69A-C1D0DE4CA3E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8" name="手繪多邊形 25">
                  <a:extLst>
                    <a:ext uri="{FF2B5EF4-FFF2-40B4-BE49-F238E27FC236}">
                      <a16:creationId xmlns:a16="http://schemas.microsoft.com/office/drawing/2014/main" id="{85B1DCA1-14D3-42A0-9145-81F682F24D6C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09" name="手繪多邊形 26">
                  <a:extLst>
                    <a:ext uri="{FF2B5EF4-FFF2-40B4-BE49-F238E27FC236}">
                      <a16:creationId xmlns:a16="http://schemas.microsoft.com/office/drawing/2014/main" id="{DB0FDD55-D1F0-48AD-95FB-DA13E9F93A7A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110" name="手繪多邊形 27">
                  <a:extLst>
                    <a:ext uri="{FF2B5EF4-FFF2-40B4-BE49-F238E27FC236}">
                      <a16:creationId xmlns:a16="http://schemas.microsoft.com/office/drawing/2014/main" id="{9630B368-E63E-42EA-A16B-E692A07EFF0C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55" name="手繪多邊形 29">
                <a:extLst>
                  <a:ext uri="{FF2B5EF4-FFF2-40B4-BE49-F238E27FC236}">
                    <a16:creationId xmlns:a16="http://schemas.microsoft.com/office/drawing/2014/main" id="{802DA029-C328-4F79-A036-1E43FFCA2E0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56" name="群組 33">
                <a:extLst>
                  <a:ext uri="{FF2B5EF4-FFF2-40B4-BE49-F238E27FC236}">
                    <a16:creationId xmlns:a16="http://schemas.microsoft.com/office/drawing/2014/main" id="{EC291DEF-3051-44DE-B66A-FADB9B01825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1" name="手繪多邊形 30">
                  <a:extLst>
                    <a:ext uri="{FF2B5EF4-FFF2-40B4-BE49-F238E27FC236}">
                      <a16:creationId xmlns:a16="http://schemas.microsoft.com/office/drawing/2014/main" id="{1FE51583-A48C-4520-94FC-A368174E1262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2" name="手繪多邊形 31">
                  <a:extLst>
                    <a:ext uri="{FF2B5EF4-FFF2-40B4-BE49-F238E27FC236}">
                      <a16:creationId xmlns:a16="http://schemas.microsoft.com/office/drawing/2014/main" id="{D0957427-3855-4252-B21C-B59AD2F29114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3" name="手繪多邊形​​ 32">
                  <a:extLst>
                    <a:ext uri="{FF2B5EF4-FFF2-40B4-BE49-F238E27FC236}">
                      <a16:creationId xmlns:a16="http://schemas.microsoft.com/office/drawing/2014/main" id="{2C1778F9-8D24-4C8F-9E64-A36794E53970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57" name="手繪多邊形 34">
                <a:extLst>
                  <a:ext uri="{FF2B5EF4-FFF2-40B4-BE49-F238E27FC236}">
                    <a16:creationId xmlns:a16="http://schemas.microsoft.com/office/drawing/2014/main" id="{04526D80-B211-4BF7-B221-4EF1FBD43AF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58" name="手繪多邊形 35">
                <a:extLst>
                  <a:ext uri="{FF2B5EF4-FFF2-40B4-BE49-F238E27FC236}">
                    <a16:creationId xmlns:a16="http://schemas.microsoft.com/office/drawing/2014/main" id="{4476E3C1-BEA8-451F-A139-9FC5D1FE62F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59" name="群組 38">
                <a:extLst>
                  <a:ext uri="{FF2B5EF4-FFF2-40B4-BE49-F238E27FC236}">
                    <a16:creationId xmlns:a16="http://schemas.microsoft.com/office/drawing/2014/main" id="{DA9ADC48-F677-482C-955C-918F65F287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89" name="手繪多邊形​​ 36">
                  <a:extLst>
                    <a:ext uri="{FF2B5EF4-FFF2-40B4-BE49-F238E27FC236}">
                      <a16:creationId xmlns:a16="http://schemas.microsoft.com/office/drawing/2014/main" id="{B73FA092-169E-4015-9531-1751000BB1D4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90" name="手繪多邊形​​ 37">
                  <a:extLst>
                    <a:ext uri="{FF2B5EF4-FFF2-40B4-BE49-F238E27FC236}">
                      <a16:creationId xmlns:a16="http://schemas.microsoft.com/office/drawing/2014/main" id="{8381F63A-A609-42E5-81D8-AC2FAEE68716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60" name="手繪多邊形​​ 39">
                <a:extLst>
                  <a:ext uri="{FF2B5EF4-FFF2-40B4-BE49-F238E27FC236}">
                    <a16:creationId xmlns:a16="http://schemas.microsoft.com/office/drawing/2014/main" id="{4E4A5D2A-B721-4CA2-A84C-EB00FC76FEC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61" name="群組 47">
                <a:extLst>
                  <a:ext uri="{FF2B5EF4-FFF2-40B4-BE49-F238E27FC236}">
                    <a16:creationId xmlns:a16="http://schemas.microsoft.com/office/drawing/2014/main" id="{5AD6785E-398A-4529-B06C-ABE5DCADDD0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2" name="手繪多邊形​​ 40">
                  <a:extLst>
                    <a:ext uri="{FF2B5EF4-FFF2-40B4-BE49-F238E27FC236}">
                      <a16:creationId xmlns:a16="http://schemas.microsoft.com/office/drawing/2014/main" id="{D7A91004-C001-4375-A52A-3FFF37A03754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3" name="手繪多邊形​​ 41">
                  <a:extLst>
                    <a:ext uri="{FF2B5EF4-FFF2-40B4-BE49-F238E27FC236}">
                      <a16:creationId xmlns:a16="http://schemas.microsoft.com/office/drawing/2014/main" id="{2D05F080-BA25-45F2-8011-EB191488758E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grpSp>
              <p:nvGrpSpPr>
                <p:cNvPr id="84" name="群組 44">
                  <a:extLst>
                    <a:ext uri="{FF2B5EF4-FFF2-40B4-BE49-F238E27FC236}">
                      <a16:creationId xmlns:a16="http://schemas.microsoft.com/office/drawing/2014/main" id="{4F4170B7-47E2-44AE-BC73-EE88E4A1479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7" name="手繪多邊形​​ 42">
                    <a:extLst>
                      <a:ext uri="{FF2B5EF4-FFF2-40B4-BE49-F238E27FC236}">
                        <a16:creationId xmlns:a16="http://schemas.microsoft.com/office/drawing/2014/main" id="{664EFC2E-3126-43C4-BAEF-8EDECAB245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  <p:sp>
                <p:nvSpPr>
                  <p:cNvPr id="88" name="手繪多邊形​​ 43">
                    <a:extLst>
                      <a:ext uri="{FF2B5EF4-FFF2-40B4-BE49-F238E27FC236}">
                        <a16:creationId xmlns:a16="http://schemas.microsoft.com/office/drawing/2014/main" id="{A9BDA1FB-860E-44CE-8B32-D6EC1439D26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zh-TW" altLang="en-US" noProof="0" dirty="0">
                      <a:latin typeface="Microsoft JhengHei UI" panose="020B0604030504040204" pitchFamily="34" charset="-120"/>
                      <a:ea typeface="Microsoft JhengHei UI" panose="020B0604030504040204" pitchFamily="34" charset="-120"/>
                    </a:endParaRPr>
                  </a:p>
                </p:txBody>
              </p:sp>
            </p:grpSp>
            <p:sp>
              <p:nvSpPr>
                <p:cNvPr id="85" name="手繪多邊形​​ 45">
                  <a:extLst>
                    <a:ext uri="{FF2B5EF4-FFF2-40B4-BE49-F238E27FC236}">
                      <a16:creationId xmlns:a16="http://schemas.microsoft.com/office/drawing/2014/main" id="{5FD36798-8D29-4745-AC65-7F43CA37D5F8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6" name="手繪多邊形​​ 46">
                  <a:extLst>
                    <a:ext uri="{FF2B5EF4-FFF2-40B4-BE49-F238E27FC236}">
                      <a16:creationId xmlns:a16="http://schemas.microsoft.com/office/drawing/2014/main" id="{C8EE3C96-3E57-4DE2-A3CF-563C468BAF18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62" name="手繪多邊形​​ 48">
                <a:extLst>
                  <a:ext uri="{FF2B5EF4-FFF2-40B4-BE49-F238E27FC236}">
                    <a16:creationId xmlns:a16="http://schemas.microsoft.com/office/drawing/2014/main" id="{34A00DBF-870F-44FD-9CA6-AAF436F44BD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3" name="手繪多邊形​​ 49">
                <a:extLst>
                  <a:ext uri="{FF2B5EF4-FFF2-40B4-BE49-F238E27FC236}">
                    <a16:creationId xmlns:a16="http://schemas.microsoft.com/office/drawing/2014/main" id="{64EE4497-53F8-4B7D-8045-92352F95E36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4" name="手繪多邊形​​ 50">
                <a:extLst>
                  <a:ext uri="{FF2B5EF4-FFF2-40B4-BE49-F238E27FC236}">
                    <a16:creationId xmlns:a16="http://schemas.microsoft.com/office/drawing/2014/main" id="{600BABB8-2F2B-4461-BD3E-BEE02167159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5" name="手繪多邊形​​ 51">
                <a:extLst>
                  <a:ext uri="{FF2B5EF4-FFF2-40B4-BE49-F238E27FC236}">
                    <a16:creationId xmlns:a16="http://schemas.microsoft.com/office/drawing/2014/main" id="{9BE20670-8F6C-4710-8A0B-06B3A0063B1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6" name="手繪多邊形​​ 52">
                <a:extLst>
                  <a:ext uri="{FF2B5EF4-FFF2-40B4-BE49-F238E27FC236}">
                    <a16:creationId xmlns:a16="http://schemas.microsoft.com/office/drawing/2014/main" id="{E483CC07-CEFF-4610-BFD6-D2EEB9DE5C4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7" name="手繪多邊形​​ 53">
                <a:extLst>
                  <a:ext uri="{FF2B5EF4-FFF2-40B4-BE49-F238E27FC236}">
                    <a16:creationId xmlns:a16="http://schemas.microsoft.com/office/drawing/2014/main" id="{72008FB0-FA51-4D52-A6E1-17B968C9F1A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8" name="手繪多邊形 54">
                <a:extLst>
                  <a:ext uri="{FF2B5EF4-FFF2-40B4-BE49-F238E27FC236}">
                    <a16:creationId xmlns:a16="http://schemas.microsoft.com/office/drawing/2014/main" id="{D1D9F913-CFD9-4515-988A-11CD0DC8E58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69" name="手繪多邊形 55">
                <a:extLst>
                  <a:ext uri="{FF2B5EF4-FFF2-40B4-BE49-F238E27FC236}">
                    <a16:creationId xmlns:a16="http://schemas.microsoft.com/office/drawing/2014/main" id="{5AE84A66-9B78-4DB6-BC1E-0D2AA65511D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0" name="手繪多邊形 56">
                <a:extLst>
                  <a:ext uri="{FF2B5EF4-FFF2-40B4-BE49-F238E27FC236}">
                    <a16:creationId xmlns:a16="http://schemas.microsoft.com/office/drawing/2014/main" id="{96162CA0-906C-4A02-A88B-EC35DE92441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1" name="手繪多邊形 57">
                <a:extLst>
                  <a:ext uri="{FF2B5EF4-FFF2-40B4-BE49-F238E27FC236}">
                    <a16:creationId xmlns:a16="http://schemas.microsoft.com/office/drawing/2014/main" id="{30D61675-0FD7-40A6-B7AC-2AA86E3A20B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2" name="手繪多邊形 58">
                <a:extLst>
                  <a:ext uri="{FF2B5EF4-FFF2-40B4-BE49-F238E27FC236}">
                    <a16:creationId xmlns:a16="http://schemas.microsoft.com/office/drawing/2014/main" id="{B0F07029-EDDE-48CA-BA77-C51F80EDF61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3" name="手繪多邊形 59">
                <a:extLst>
                  <a:ext uri="{FF2B5EF4-FFF2-40B4-BE49-F238E27FC236}">
                    <a16:creationId xmlns:a16="http://schemas.microsoft.com/office/drawing/2014/main" id="{CD5E0CC8-D7F0-4374-9D75-BB987C326AC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grpSp>
            <p:nvGrpSpPr>
              <p:cNvPr id="74" name="群組 62">
                <a:extLst>
                  <a:ext uri="{FF2B5EF4-FFF2-40B4-BE49-F238E27FC236}">
                    <a16:creationId xmlns:a16="http://schemas.microsoft.com/office/drawing/2014/main" id="{0F45C87B-60AB-47F5-96C7-CA6AE0E999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0" name="手繪多邊形​​ 60">
                  <a:extLst>
                    <a:ext uri="{FF2B5EF4-FFF2-40B4-BE49-F238E27FC236}">
                      <a16:creationId xmlns:a16="http://schemas.microsoft.com/office/drawing/2014/main" id="{87FFB758-12AA-4152-9915-F09199012088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81" name="手繪多邊形​​ 61">
                  <a:extLst>
                    <a:ext uri="{FF2B5EF4-FFF2-40B4-BE49-F238E27FC236}">
                      <a16:creationId xmlns:a16="http://schemas.microsoft.com/office/drawing/2014/main" id="{61C28ABD-4E8C-43EB-84B9-9E36C8E2FBAC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75" name="手繪多邊形​​ 63">
                <a:extLst>
                  <a:ext uri="{FF2B5EF4-FFF2-40B4-BE49-F238E27FC236}">
                    <a16:creationId xmlns:a16="http://schemas.microsoft.com/office/drawing/2014/main" id="{AC84206C-C9A2-4124-A876-77EFC7A89BC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6" name="手繪多邊形 64">
                <a:extLst>
                  <a:ext uri="{FF2B5EF4-FFF2-40B4-BE49-F238E27FC236}">
                    <a16:creationId xmlns:a16="http://schemas.microsoft.com/office/drawing/2014/main" id="{C1B7949B-7D36-4952-988A-9751E3A344B5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7" name="手繪多邊形 65">
                <a:extLst>
                  <a:ext uri="{FF2B5EF4-FFF2-40B4-BE49-F238E27FC236}">
                    <a16:creationId xmlns:a16="http://schemas.microsoft.com/office/drawing/2014/main" id="{3324CEA9-25AF-4D09-B4C3-6F8F6A7E771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8" name="手繪多邊形 66">
                <a:extLst>
                  <a:ext uri="{FF2B5EF4-FFF2-40B4-BE49-F238E27FC236}">
                    <a16:creationId xmlns:a16="http://schemas.microsoft.com/office/drawing/2014/main" id="{C86428FA-4D5B-4E03-BCF7-26C2CC81985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79" name="手繪多邊形 67">
                <a:extLst>
                  <a:ext uri="{FF2B5EF4-FFF2-40B4-BE49-F238E27FC236}">
                    <a16:creationId xmlns:a16="http://schemas.microsoft.com/office/drawing/2014/main" id="{34B3F6D0-B8EB-43AF-AEE9-CF42A3418E9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  <p:grpSp>
          <p:nvGrpSpPr>
            <p:cNvPr id="11" name="群組 111">
              <a:extLst>
                <a:ext uri="{FF2B5EF4-FFF2-40B4-BE49-F238E27FC236}">
                  <a16:creationId xmlns:a16="http://schemas.microsoft.com/office/drawing/2014/main" id="{F8E3CEB2-DCA3-4DFC-9C81-170A7EFA9A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2" name="群組 84">
                <a:extLst>
                  <a:ext uri="{FF2B5EF4-FFF2-40B4-BE49-F238E27FC236}">
                    <a16:creationId xmlns:a16="http://schemas.microsoft.com/office/drawing/2014/main" id="{94E88855-51A6-4D7F-A852-1EAC941B2F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39" name="手繪多邊形​​ 69">
                  <a:extLst>
                    <a:ext uri="{FF2B5EF4-FFF2-40B4-BE49-F238E27FC236}">
                      <a16:creationId xmlns:a16="http://schemas.microsoft.com/office/drawing/2014/main" id="{34D0B2E2-CB27-4483-9960-88A895B9A258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0" name="手繪多邊形​​ 70">
                  <a:extLst>
                    <a:ext uri="{FF2B5EF4-FFF2-40B4-BE49-F238E27FC236}">
                      <a16:creationId xmlns:a16="http://schemas.microsoft.com/office/drawing/2014/main" id="{F59A77BD-1710-47CA-9B8C-48E438AF4303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1" name="手繪多邊形​​ 71">
                  <a:extLst>
                    <a:ext uri="{FF2B5EF4-FFF2-40B4-BE49-F238E27FC236}">
                      <a16:creationId xmlns:a16="http://schemas.microsoft.com/office/drawing/2014/main" id="{B817F3D4-85E1-4D19-9667-EC24FF8FF414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2" name="手繪多邊形​​ 72">
                  <a:extLst>
                    <a:ext uri="{FF2B5EF4-FFF2-40B4-BE49-F238E27FC236}">
                      <a16:creationId xmlns:a16="http://schemas.microsoft.com/office/drawing/2014/main" id="{55775152-9DF2-4D63-B9C0-B81E51134CE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3" name="手繪多邊形​​ 73">
                  <a:extLst>
                    <a:ext uri="{FF2B5EF4-FFF2-40B4-BE49-F238E27FC236}">
                      <a16:creationId xmlns:a16="http://schemas.microsoft.com/office/drawing/2014/main" id="{0FC0963C-5096-4D0A-A656-A0D1B322AE82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4" name="手繪多邊形 74">
                  <a:extLst>
                    <a:ext uri="{FF2B5EF4-FFF2-40B4-BE49-F238E27FC236}">
                      <a16:creationId xmlns:a16="http://schemas.microsoft.com/office/drawing/2014/main" id="{9DD7B1EB-E006-4C4A-A91B-C54F113D0AE8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5" name="手繪多邊形 75">
                  <a:extLst>
                    <a:ext uri="{FF2B5EF4-FFF2-40B4-BE49-F238E27FC236}">
                      <a16:creationId xmlns:a16="http://schemas.microsoft.com/office/drawing/2014/main" id="{90901E48-ADAD-4361-90E8-82DC277F2142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6" name="手繪多邊形 76">
                  <a:extLst>
                    <a:ext uri="{FF2B5EF4-FFF2-40B4-BE49-F238E27FC236}">
                      <a16:creationId xmlns:a16="http://schemas.microsoft.com/office/drawing/2014/main" id="{D13A9778-43D2-49D9-B91E-38058E5CCBC0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7" name="手繪多邊形 77">
                  <a:extLst>
                    <a:ext uri="{FF2B5EF4-FFF2-40B4-BE49-F238E27FC236}">
                      <a16:creationId xmlns:a16="http://schemas.microsoft.com/office/drawing/2014/main" id="{88626FC0-D9FF-4011-BA14-681D11B5683C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8" name="手繪多邊形 78">
                  <a:extLst>
                    <a:ext uri="{FF2B5EF4-FFF2-40B4-BE49-F238E27FC236}">
                      <a16:creationId xmlns:a16="http://schemas.microsoft.com/office/drawing/2014/main" id="{A8D9CFC0-A96C-49E8-9405-6609A0F6BBB7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49" name="手繪多邊形​​ 79">
                  <a:extLst>
                    <a:ext uri="{FF2B5EF4-FFF2-40B4-BE49-F238E27FC236}">
                      <a16:creationId xmlns:a16="http://schemas.microsoft.com/office/drawing/2014/main" id="{9F377F1B-4A8F-4EE4-BA5B-8068C7E7839D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0" name="手繪多邊形​​ 80">
                  <a:extLst>
                    <a:ext uri="{FF2B5EF4-FFF2-40B4-BE49-F238E27FC236}">
                      <a16:creationId xmlns:a16="http://schemas.microsoft.com/office/drawing/2014/main" id="{F634EB6C-D7B1-4B3A-AE36-8849A7251BE2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1" name="手繪多邊形​​ 81">
                  <a:extLst>
                    <a:ext uri="{FF2B5EF4-FFF2-40B4-BE49-F238E27FC236}">
                      <a16:creationId xmlns:a16="http://schemas.microsoft.com/office/drawing/2014/main" id="{BDB6468A-FDC2-4BC5-8A76-8D263F20E721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2" name="手繪多邊形​​ 82">
                  <a:extLst>
                    <a:ext uri="{FF2B5EF4-FFF2-40B4-BE49-F238E27FC236}">
                      <a16:creationId xmlns:a16="http://schemas.microsoft.com/office/drawing/2014/main" id="{F316C3E1-56CA-4D3B-A9F3-4A4C0E1C8909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  <p:sp>
              <p:nvSpPr>
                <p:cNvPr id="53" name="手繪多邊形​​ 83">
                  <a:extLst>
                    <a:ext uri="{FF2B5EF4-FFF2-40B4-BE49-F238E27FC236}">
                      <a16:creationId xmlns:a16="http://schemas.microsoft.com/office/drawing/2014/main" id="{2ADADC23-1095-4FD3-ABB2-3EF87ABD656B}"/>
                    </a:ext>
                  </a:extLst>
                </p:cNvPr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zh-TW" altLang="en-US" noProof="0" dirty="0">
                    <a:latin typeface="Microsoft JhengHei UI" panose="020B0604030504040204" pitchFamily="34" charset="-120"/>
                    <a:ea typeface="Microsoft JhengHei UI" panose="020B0604030504040204" pitchFamily="34" charset="-120"/>
                  </a:endParaRPr>
                </a:p>
              </p:txBody>
            </p:sp>
          </p:grpSp>
          <p:sp>
            <p:nvSpPr>
              <p:cNvPr id="13" name="手繪多邊形​​ 85">
                <a:extLst>
                  <a:ext uri="{FF2B5EF4-FFF2-40B4-BE49-F238E27FC236}">
                    <a16:creationId xmlns:a16="http://schemas.microsoft.com/office/drawing/2014/main" id="{717972F0-1AB0-4B87-BAD4-A60D3F86586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4" name="手繪多邊形​​ 86">
                <a:extLst>
                  <a:ext uri="{FF2B5EF4-FFF2-40B4-BE49-F238E27FC236}">
                    <a16:creationId xmlns:a16="http://schemas.microsoft.com/office/drawing/2014/main" id="{ACBA88B1-BE34-4025-B1A5-D9C844435AE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5" name="手繪多邊形​​ 87">
                <a:extLst>
                  <a:ext uri="{FF2B5EF4-FFF2-40B4-BE49-F238E27FC236}">
                    <a16:creationId xmlns:a16="http://schemas.microsoft.com/office/drawing/2014/main" id="{EDFBB765-93ED-4184-A0A4-ECC619F1459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6" name="手繪多邊形​​ 88">
                <a:extLst>
                  <a:ext uri="{FF2B5EF4-FFF2-40B4-BE49-F238E27FC236}">
                    <a16:creationId xmlns:a16="http://schemas.microsoft.com/office/drawing/2014/main" id="{3A920CA5-34E6-4011-BEA3-DBD417BC201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7" name="手繪多邊形​​ 89">
                <a:extLst>
                  <a:ext uri="{FF2B5EF4-FFF2-40B4-BE49-F238E27FC236}">
                    <a16:creationId xmlns:a16="http://schemas.microsoft.com/office/drawing/2014/main" id="{2027BC40-B069-49A0-BB65-32BF881C416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8" name="手繪多邊形​​ 90">
                <a:extLst>
                  <a:ext uri="{FF2B5EF4-FFF2-40B4-BE49-F238E27FC236}">
                    <a16:creationId xmlns:a16="http://schemas.microsoft.com/office/drawing/2014/main" id="{36280A0E-84B1-47E8-84DC-CAFE47F5B17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9" name="手繪多邊形​​ 91">
                <a:extLst>
                  <a:ext uri="{FF2B5EF4-FFF2-40B4-BE49-F238E27FC236}">
                    <a16:creationId xmlns:a16="http://schemas.microsoft.com/office/drawing/2014/main" id="{F385204F-163C-4097-8DF9-9D7A2EACDAB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0" name="手繪多邊形​​ 92">
                <a:extLst>
                  <a:ext uri="{FF2B5EF4-FFF2-40B4-BE49-F238E27FC236}">
                    <a16:creationId xmlns:a16="http://schemas.microsoft.com/office/drawing/2014/main" id="{2DD4B5CA-6154-40C9-AFD0-1D02D7BE54C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1" name="手繪多邊形​​ 93">
                <a:extLst>
                  <a:ext uri="{FF2B5EF4-FFF2-40B4-BE49-F238E27FC236}">
                    <a16:creationId xmlns:a16="http://schemas.microsoft.com/office/drawing/2014/main" id="{DC2339A8-DD6D-43AE-8CF2-6C37CE40BC8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2" name="手繪多邊形​​ 94">
                <a:extLst>
                  <a:ext uri="{FF2B5EF4-FFF2-40B4-BE49-F238E27FC236}">
                    <a16:creationId xmlns:a16="http://schemas.microsoft.com/office/drawing/2014/main" id="{0689627B-29DB-4D95-8D49-AD19AFA4DEC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3" name="手繪多邊形 95">
                <a:extLst>
                  <a:ext uri="{FF2B5EF4-FFF2-40B4-BE49-F238E27FC236}">
                    <a16:creationId xmlns:a16="http://schemas.microsoft.com/office/drawing/2014/main" id="{048F414C-A2C0-4391-BAEB-E32E984DCD9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4" name="手繪多邊形​​ 96">
                <a:extLst>
                  <a:ext uri="{FF2B5EF4-FFF2-40B4-BE49-F238E27FC236}">
                    <a16:creationId xmlns:a16="http://schemas.microsoft.com/office/drawing/2014/main" id="{4BB0860D-E3AC-44B9-88E3-43D6E0FC37F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5" name="手繪多邊形​​ 97">
                <a:extLst>
                  <a:ext uri="{FF2B5EF4-FFF2-40B4-BE49-F238E27FC236}">
                    <a16:creationId xmlns:a16="http://schemas.microsoft.com/office/drawing/2014/main" id="{EE30A2AB-F0E2-45E7-8B89-AA5DB85DBD6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6" name="手繪多邊形 98">
                <a:extLst>
                  <a:ext uri="{FF2B5EF4-FFF2-40B4-BE49-F238E27FC236}">
                    <a16:creationId xmlns:a16="http://schemas.microsoft.com/office/drawing/2014/main" id="{828A1211-C288-4E6B-B01D-D3146FA9ABA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7" name="手繪多邊形​​ 99">
                <a:extLst>
                  <a:ext uri="{FF2B5EF4-FFF2-40B4-BE49-F238E27FC236}">
                    <a16:creationId xmlns:a16="http://schemas.microsoft.com/office/drawing/2014/main" id="{6C3F8B33-CE2C-4289-8B66-0201C74E5B1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8" name="手繪多邊形​​ 100">
                <a:extLst>
                  <a:ext uri="{FF2B5EF4-FFF2-40B4-BE49-F238E27FC236}">
                    <a16:creationId xmlns:a16="http://schemas.microsoft.com/office/drawing/2014/main" id="{CDD5FC59-2BC7-4078-B67A-1A6AE93ECEE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9" name="手繪多邊形​​ 101">
                <a:extLst>
                  <a:ext uri="{FF2B5EF4-FFF2-40B4-BE49-F238E27FC236}">
                    <a16:creationId xmlns:a16="http://schemas.microsoft.com/office/drawing/2014/main" id="{BB3100FC-F241-49E9-8848-15A9AB5B5B3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0" name="手繪多邊形​​ 102">
                <a:extLst>
                  <a:ext uri="{FF2B5EF4-FFF2-40B4-BE49-F238E27FC236}">
                    <a16:creationId xmlns:a16="http://schemas.microsoft.com/office/drawing/2014/main" id="{C29539AA-4423-4990-BDD6-5D001B334ED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1" name="手繪多邊形 103">
                <a:extLst>
                  <a:ext uri="{FF2B5EF4-FFF2-40B4-BE49-F238E27FC236}">
                    <a16:creationId xmlns:a16="http://schemas.microsoft.com/office/drawing/2014/main" id="{820B2ABA-260D-45AB-AD90-D1D7D5E0010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2" name="手繪多邊形 104">
                <a:extLst>
                  <a:ext uri="{FF2B5EF4-FFF2-40B4-BE49-F238E27FC236}">
                    <a16:creationId xmlns:a16="http://schemas.microsoft.com/office/drawing/2014/main" id="{B83F89D9-6389-4833-9DC4-E8057429EDD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3" name="手繪多邊形 105">
                <a:extLst>
                  <a:ext uri="{FF2B5EF4-FFF2-40B4-BE49-F238E27FC236}">
                    <a16:creationId xmlns:a16="http://schemas.microsoft.com/office/drawing/2014/main" id="{C8BCBA43-9797-40F8-9E5C-79875778757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4" name="手繪多邊形 106">
                <a:extLst>
                  <a:ext uri="{FF2B5EF4-FFF2-40B4-BE49-F238E27FC236}">
                    <a16:creationId xmlns:a16="http://schemas.microsoft.com/office/drawing/2014/main" id="{4CC49A4F-D9F1-4338-BF61-DD61633A436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5" name="手繪多邊形 107">
                <a:extLst>
                  <a:ext uri="{FF2B5EF4-FFF2-40B4-BE49-F238E27FC236}">
                    <a16:creationId xmlns:a16="http://schemas.microsoft.com/office/drawing/2014/main" id="{B121C8F3-79B9-4027-B663-948B3F6BD3A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6" name="手繪多邊形 108">
                <a:extLst>
                  <a:ext uri="{FF2B5EF4-FFF2-40B4-BE49-F238E27FC236}">
                    <a16:creationId xmlns:a16="http://schemas.microsoft.com/office/drawing/2014/main" id="{A20A4739-D29F-44D2-A57B-4D672CC9FBE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7" name="手繪多邊形 109">
                <a:extLst>
                  <a:ext uri="{FF2B5EF4-FFF2-40B4-BE49-F238E27FC236}">
                    <a16:creationId xmlns:a16="http://schemas.microsoft.com/office/drawing/2014/main" id="{6112FB81-6AF8-4465-81EA-27B92AB8978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38" name="手繪多邊形 110">
                <a:extLst>
                  <a:ext uri="{FF2B5EF4-FFF2-40B4-BE49-F238E27FC236}">
                    <a16:creationId xmlns:a16="http://schemas.microsoft.com/office/drawing/2014/main" id="{6887D8FB-4B0C-4508-B230-41600A2CF50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zh-TW" altLang="en-US" noProof="0" dirty="0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353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3312" userDrawn="1">
          <p15:clr>
            <a:srgbClr val="F26B43"/>
          </p15:clr>
        </p15:guide>
        <p15:guide id="4" orient="horz" pos="1008" userDrawn="1">
          <p15:clr>
            <a:srgbClr val="F26B43"/>
          </p15:clr>
        </p15:guide>
        <p15:guide id="5" orient="horz" pos="1152" userDrawn="1">
          <p15:clr>
            <a:srgbClr val="F26B43"/>
          </p15:clr>
        </p15:guide>
        <p15:guide id="6" pos="384" userDrawn="1">
          <p15:clr>
            <a:srgbClr val="F26B43"/>
          </p15:clr>
        </p15:guide>
        <p15:guide id="7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>
            <a:extLst>
              <a:ext uri="{FF2B5EF4-FFF2-40B4-BE49-F238E27FC236}">
                <a16:creationId xmlns:a16="http://schemas.microsoft.com/office/drawing/2014/main" id="{561AA1C9-FF7E-495A-A317-F7FE069C296C}"/>
              </a:ext>
            </a:extLst>
          </p:cNvPr>
          <p:cNvSpPr txBox="1"/>
          <p:nvPr/>
        </p:nvSpPr>
        <p:spPr>
          <a:xfrm>
            <a:off x="2072081" y="1962564"/>
            <a:ext cx="8162488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9600" dirty="0">
                <a:ln w="0"/>
                <a:latin typeface="SimHei" panose="02010609060101010101" pitchFamily="49" charset="-122"/>
                <a:ea typeface="SimHei" panose="02010609060101010101" pitchFamily="49" charset="-122"/>
                <a:cs typeface="Calibri" panose="020F0502020204030204" pitchFamily="34" charset="0"/>
              </a:rPr>
              <a:t>曠野肥田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0033BB5-921B-46FE-81AA-DF04D5BCA37A}"/>
              </a:ext>
            </a:extLst>
          </p:cNvPr>
          <p:cNvSpPr txBox="1"/>
          <p:nvPr/>
        </p:nvSpPr>
        <p:spPr>
          <a:xfrm>
            <a:off x="4043494" y="3532224"/>
            <a:ext cx="45384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altLang="zh-HK" sz="3600" dirty="0">
                <a:ln w="0"/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600" dirty="0">
                <a:ln w="0"/>
                <a:latin typeface="SimHei" panose="02010609060101010101" pitchFamily="49" charset="-122"/>
                <a:ea typeface="SimHei" panose="02010609060101010101" pitchFamily="49" charset="-122"/>
              </a:rPr>
              <a:t>以賽亞書</a:t>
            </a:r>
            <a:r>
              <a:rPr lang="en-US" altLang="zh-HK" sz="3600" dirty="0">
                <a:ln w="0"/>
                <a:latin typeface="SimHei" panose="02010609060101010101" pitchFamily="49" charset="-122"/>
                <a:ea typeface="SimHei" panose="02010609060101010101" pitchFamily="49" charset="-122"/>
              </a:rPr>
              <a:t>32:15-18)</a:t>
            </a:r>
            <a:endParaRPr lang="zh-HK" altLang="en-US" sz="3600" dirty="0">
              <a:ln w="0"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41C038A-2183-4ED3-BE16-85535887C4C8}"/>
              </a:ext>
            </a:extLst>
          </p:cNvPr>
          <p:cNvSpPr txBox="1"/>
          <p:nvPr/>
        </p:nvSpPr>
        <p:spPr>
          <a:xfrm>
            <a:off x="465761" y="198382"/>
            <a:ext cx="341102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轉化的關鍵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D70C779-53EE-4FB6-A15A-C7BC9D453E34}"/>
              </a:ext>
            </a:extLst>
          </p:cNvPr>
          <p:cNvSpPr txBox="1"/>
          <p:nvPr/>
        </p:nvSpPr>
        <p:spPr>
          <a:xfrm>
            <a:off x="465761" y="1111320"/>
            <a:ext cx="666075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看的人眼睛不再昏花，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lvl="0"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聽的人耳朵必留心聽。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賽</a:t>
            </a:r>
            <a:r>
              <a:rPr lang="en-US" altLang="zh-HK" sz="3600" dirty="0">
                <a:latin typeface="SimHei" panose="02010609060101010101" pitchFamily="49" charset="-122"/>
                <a:ea typeface="SimHei" panose="02010609060101010101" pitchFamily="49" charset="-122"/>
              </a:rPr>
              <a:t>32:3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D4CA6B-B2CF-400E-B18B-77951366A1F9}"/>
              </a:ext>
            </a:extLst>
          </p:cNvPr>
          <p:cNvSpPr txBox="1"/>
          <p:nvPr/>
        </p:nvSpPr>
        <p:spPr>
          <a:xfrm>
            <a:off x="8130284" y="1873049"/>
            <a:ext cx="39863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肉眼的看見？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751DCB8-CB3E-420F-8259-75CD4CCB9C78}"/>
              </a:ext>
            </a:extLst>
          </p:cNvPr>
          <p:cNvSpPr txBox="1"/>
          <p:nvPr/>
        </p:nvSpPr>
        <p:spPr>
          <a:xfrm>
            <a:off x="695536" y="2580935"/>
            <a:ext cx="6660759" cy="286232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>
              <a:defRPr/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黎巴嫩變為田園，田園看似森林，</a:t>
            </a:r>
          </a:p>
          <a:p>
            <a:pPr lvl="0">
              <a:defRPr/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不是只需要一些時間嗎？</a:t>
            </a:r>
          </a:p>
          <a:p>
            <a:pPr lvl="0">
              <a:defRPr/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那時，聾子必聽見這書上的話；</a:t>
            </a:r>
          </a:p>
          <a:p>
            <a:pPr lvl="0">
              <a:defRPr/>
            </a:pP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盲人的眼必從迷矇黑暗中看見。 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賽</a:t>
            </a:r>
            <a:r>
              <a:rPr lang="en-US" altLang="zh-HK" sz="3600" dirty="0">
                <a:latin typeface="SimHei" panose="02010609060101010101" pitchFamily="49" charset="-122"/>
                <a:ea typeface="SimHei" panose="02010609060101010101" pitchFamily="49" charset="-122"/>
              </a:rPr>
              <a:t>29:17-18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  <a:endParaRPr kumimoji="0" lang="zh-TW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DE6A41C3-15B2-41C0-B017-AFADBCDB1C26}"/>
              </a:ext>
            </a:extLst>
          </p:cNvPr>
          <p:cNvSpPr txBox="1"/>
          <p:nvPr/>
        </p:nvSpPr>
        <p:spPr>
          <a:xfrm>
            <a:off x="8164212" y="2950123"/>
            <a:ext cx="39863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心靈的看見？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335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9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41C038A-2183-4ED3-BE16-85535887C4C8}"/>
              </a:ext>
            </a:extLst>
          </p:cNvPr>
          <p:cNvSpPr txBox="1"/>
          <p:nvPr/>
        </p:nvSpPr>
        <p:spPr>
          <a:xfrm>
            <a:off x="0" y="217862"/>
            <a:ext cx="104145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4B21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法國歷史學家哈愛理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4B21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Calibri" panose="020F0502020204030204" pitchFamily="34" charset="0"/>
              </a:rPr>
              <a:t>（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rgbClr val="454B21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Calibri" panose="020F0502020204030204" pitchFamily="34" charset="0"/>
              </a:rPr>
              <a:t>Elie Halevy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4B21"/>
                </a:solidFill>
                <a:effectLst/>
                <a:uLnTx/>
                <a:uFillTx/>
                <a:latin typeface="Calibri" panose="020F0502020204030204" pitchFamily="34" charset="0"/>
                <a:ea typeface="SimHei" panose="02010609060101010101" pitchFamily="49" charset="-122"/>
                <a:cs typeface="Calibri" panose="020F0502020204030204" pitchFamily="34" charset="0"/>
              </a:rPr>
              <a:t>）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454B21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的命題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454B21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20D35AC-0A2D-42B8-884A-D4CB46483EA8}"/>
              </a:ext>
            </a:extLst>
          </p:cNvPr>
          <p:cNvSpPr txBox="1"/>
          <p:nvPr/>
        </p:nvSpPr>
        <p:spPr>
          <a:xfrm>
            <a:off x="465759" y="1183462"/>
            <a:ext cx="10969379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為什麼在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18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世紀</a:t>
            </a:r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歐洲各國中，英國成為沒有革命、沒有嚴重危機和突然變革的國家？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0927F76-22C2-47D3-ADB3-9FA9A57A8E06}"/>
              </a:ext>
            </a:extLst>
          </p:cNvPr>
          <p:cNvSpPr txBox="1"/>
          <p:nvPr/>
        </p:nvSpPr>
        <p:spPr>
          <a:xfrm>
            <a:off x="390414" y="2641505"/>
            <a:ext cx="1112006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答案不在於英國的政治和經濟制度，而在其宗教中，尤其是約翰衛斯理所領導的福音派復興運動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3CB193E-1174-45BF-B713-5FE6B368C4EC}"/>
              </a:ext>
            </a:extLst>
          </p:cNvPr>
          <p:cNvSpPr txBox="1"/>
          <p:nvPr/>
        </p:nvSpPr>
        <p:spPr>
          <a:xfrm>
            <a:off x="917820" y="4099548"/>
            <a:ext cx="49384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礦工、窮人的福音工作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C959C34-9715-476E-AAED-A6343C033C4C}"/>
              </a:ext>
            </a:extLst>
          </p:cNvPr>
          <p:cNvSpPr txBox="1"/>
          <p:nvPr/>
        </p:nvSpPr>
        <p:spPr>
          <a:xfrm>
            <a:off x="6335730" y="4124922"/>
            <a:ext cx="49384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孤兒院、老人院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5027B42-6C7D-462F-BCEA-6F253402E0D3}"/>
              </a:ext>
            </a:extLst>
          </p:cNvPr>
          <p:cNvSpPr txBox="1"/>
          <p:nvPr/>
        </p:nvSpPr>
        <p:spPr>
          <a:xfrm>
            <a:off x="1011998" y="5351372"/>
            <a:ext cx="49384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監獄改革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A7EC4BE-8627-49F6-AC65-8806503C1381}"/>
              </a:ext>
            </a:extLst>
          </p:cNvPr>
          <p:cNvSpPr txBox="1"/>
          <p:nvPr/>
        </p:nvSpPr>
        <p:spPr>
          <a:xfrm>
            <a:off x="6335732" y="5402130"/>
            <a:ext cx="493845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禁止奴隸買賣</a:t>
            </a:r>
            <a:endParaRPr kumimoji="0" lang="zh-HK" altLang="en-US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0019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41C038A-2183-4ED3-BE16-85535887C4C8}"/>
              </a:ext>
            </a:extLst>
          </p:cNvPr>
          <p:cNvSpPr txBox="1"/>
          <p:nvPr/>
        </p:nvSpPr>
        <p:spPr>
          <a:xfrm>
            <a:off x="-623300" y="199244"/>
            <a:ext cx="583229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454B21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等待聖靈澆灌</a:t>
            </a:r>
            <a:endParaRPr kumimoji="0" lang="zh-HK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454B21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20D35AC-0A2D-42B8-884A-D4CB46483EA8}"/>
              </a:ext>
            </a:extLst>
          </p:cNvPr>
          <p:cNvSpPr txBox="1"/>
          <p:nvPr/>
        </p:nvSpPr>
        <p:spPr>
          <a:xfrm>
            <a:off x="500006" y="1218399"/>
            <a:ext cx="1119198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4800" dirty="0">
                <a:latin typeface="SimHei" panose="02010609060101010101" pitchFamily="49" charset="-122"/>
                <a:ea typeface="SimHei" panose="02010609060101010101" pitchFamily="49" charset="-122"/>
              </a:rPr>
              <a:t>我們不能製造澆灌，卻能預備澆灌的來到</a:t>
            </a:r>
            <a:endParaRPr kumimoji="0" lang="zh-HK" alt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F0927F76-22C2-47D3-ADB3-9FA9A57A8E06}"/>
              </a:ext>
            </a:extLst>
          </p:cNvPr>
          <p:cNvSpPr txBox="1"/>
          <p:nvPr/>
        </p:nvSpPr>
        <p:spPr>
          <a:xfrm>
            <a:off x="1306526" y="3049244"/>
            <a:ext cx="629463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2.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預備自己成為合用的器皿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3CB193E-1174-45BF-B713-5FE6B368C4EC}"/>
              </a:ext>
            </a:extLst>
          </p:cNvPr>
          <p:cNvSpPr txBox="1"/>
          <p:nvPr/>
        </p:nvSpPr>
        <p:spPr>
          <a:xfrm>
            <a:off x="1121591" y="3928329"/>
            <a:ext cx="666450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3.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成為能看見、能聽見的人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717CE1E-ED54-4355-AD9C-6D749FF67BED}"/>
              </a:ext>
            </a:extLst>
          </p:cNvPr>
          <p:cNvSpPr txBox="1"/>
          <p:nvPr/>
        </p:nvSpPr>
        <p:spPr>
          <a:xfrm>
            <a:off x="352741" y="4756978"/>
            <a:ext cx="666450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4.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走進有需要的人中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9282623-6C4E-43B9-9824-F4A2C3F6977E}"/>
              </a:ext>
            </a:extLst>
          </p:cNvPr>
          <p:cNvSpPr txBox="1"/>
          <p:nvPr/>
        </p:nvSpPr>
        <p:spPr>
          <a:xfrm>
            <a:off x="1306526" y="2170159"/>
            <a:ext cx="538023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1.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禱告、禱告、禱告</a:t>
            </a:r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297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08F25CF4-0647-4666-BF67-CE7E923E8900}"/>
              </a:ext>
            </a:extLst>
          </p:cNvPr>
          <p:cNvSpPr txBox="1"/>
          <p:nvPr/>
        </p:nvSpPr>
        <p:spPr>
          <a:xfrm>
            <a:off x="838899" y="370620"/>
            <a:ext cx="10519795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等到聖靈從高處澆灌我們，</a:t>
            </a:r>
            <a:endParaRPr lang="en-US" altLang="zh-TW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曠野將變為田園，田園看似森林。</a:t>
            </a:r>
            <a:endParaRPr lang="en-US" altLang="zh-TW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公平要居住在曠野，公義要安歇在田園。</a:t>
            </a:r>
            <a:endParaRPr lang="en-US" altLang="zh-TW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公義的果實是平安，</a:t>
            </a:r>
          </a:p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公義的效果是平靜和安穩，直到永遠。</a:t>
            </a:r>
            <a:endParaRPr lang="en-US" altLang="zh-TW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我的百姓要住在平安的居所，安穩的住處，</a:t>
            </a:r>
            <a:endParaRPr lang="en-US" altLang="zh-TW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寧靜的安歇之地。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以賽亞書</a:t>
            </a:r>
            <a:r>
              <a:rPr lang="en-US" altLang="zh-HK" sz="4000" dirty="0">
                <a:latin typeface="SimHei" panose="02010609060101010101" pitchFamily="49" charset="-122"/>
                <a:ea typeface="SimHei" panose="02010609060101010101" pitchFamily="49" charset="-122"/>
              </a:rPr>
              <a:t>32:15-18</a:t>
            </a:r>
            <a:r>
              <a:rPr lang="en-US" altLang="zh-TW" sz="40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40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60473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08F25CF4-0647-4666-BF67-CE7E923E8900}"/>
              </a:ext>
            </a:extLst>
          </p:cNvPr>
          <p:cNvSpPr txBox="1"/>
          <p:nvPr/>
        </p:nvSpPr>
        <p:spPr>
          <a:xfrm>
            <a:off x="836102" y="296413"/>
            <a:ext cx="1051979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曠野就變為肥田，肥田看如樹林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…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DA41868B-AF67-4974-BC78-585756010117}"/>
              </a:ext>
            </a:extLst>
          </p:cNvPr>
          <p:cNvSpPr txBox="1"/>
          <p:nvPr/>
        </p:nvSpPr>
        <p:spPr>
          <a:xfrm>
            <a:off x="5596532" y="1186101"/>
            <a:ext cx="6385492" cy="517064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求祢細聽 哭泣與吶喊聲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漆黑絕望的都市 渴望祢憐憫臨在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榮雨降下 枯乾的都市能轉化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求主帶領 從軟弱裡興起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endParaRPr lang="zh-TW" altLang="en-US" sz="10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求主細聽 哭泣與吶喊聲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漆黑絕望的都市 渴望祢憐憫臨在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榮雨降下 枯乾的心 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在祢恩手中歷變化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行公義 好憐憫 存謙卑的心 </a:t>
            </a:r>
            <a:endParaRPr lang="en-US" altLang="zh-TW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踏主足印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5397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08F25CF4-0647-4666-BF67-CE7E923E8900}"/>
              </a:ext>
            </a:extLst>
          </p:cNvPr>
          <p:cNvSpPr txBox="1"/>
          <p:nvPr/>
        </p:nvSpPr>
        <p:spPr>
          <a:xfrm>
            <a:off x="836102" y="131625"/>
            <a:ext cx="1051979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為甚麼會變成曠野？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9DE9843-69E0-48BF-8ABA-6E769B204B9F}"/>
              </a:ext>
            </a:extLst>
          </p:cNvPr>
          <p:cNvSpPr txBox="1"/>
          <p:nvPr/>
        </p:nvSpPr>
        <p:spPr>
          <a:xfrm>
            <a:off x="1077073" y="1024133"/>
            <a:ext cx="10037852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因為愚頑人必說愚妄的話，</a:t>
            </a:r>
          </a:p>
          <a:p>
            <a:pPr lvl="0"/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他的心作惡，行褻瀆的事，傳播惡言攻擊耶和華，</a:t>
            </a:r>
          </a:p>
          <a:p>
            <a:pPr lvl="0"/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使飢餓的人仍然飢餓，口渴的人無水可喝。</a:t>
            </a:r>
          </a:p>
          <a:p>
            <a:pPr lvl="0"/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流氓的手段邪惡，他圖謀惡計，用謊言毀滅困苦人；</a:t>
            </a:r>
          </a:p>
          <a:p>
            <a:pPr lvl="0"/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貧窮人講求公理時，他也是如此行。 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賽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32:6-7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12C82DD-BA51-4BAD-A1ED-9ED6CB9B937B}"/>
              </a:ext>
            </a:extLst>
          </p:cNvPr>
          <p:cNvSpPr txBox="1"/>
          <p:nvPr/>
        </p:nvSpPr>
        <p:spPr>
          <a:xfrm>
            <a:off x="154113" y="4044023"/>
            <a:ext cx="12164602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9600" dirty="0">
                <a:solidFill>
                  <a:srgbClr val="454B2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對神褻瀆、對人欺壓</a:t>
            </a:r>
            <a:endParaRPr kumimoji="0" lang="zh-HK" altLang="en-US" sz="9600" b="0" i="0" u="none" strike="noStrike" kern="1200" cap="none" spc="0" normalizeH="0" baseline="0" noProof="0" dirty="0">
              <a:ln>
                <a:noFill/>
              </a:ln>
              <a:solidFill>
                <a:srgbClr val="454B21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37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08F25CF4-0647-4666-BF67-CE7E923E8900}"/>
              </a:ext>
            </a:extLst>
          </p:cNvPr>
          <p:cNvSpPr txBox="1"/>
          <p:nvPr/>
        </p:nvSpPr>
        <p:spPr>
          <a:xfrm>
            <a:off x="836102" y="131625"/>
            <a:ext cx="1051979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為甚麼會變成曠野？</a:t>
            </a:r>
            <a:endParaRPr kumimoji="0" lang="zh-HK" alt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9DE9843-69E0-48BF-8ABA-6E769B204B9F}"/>
              </a:ext>
            </a:extLst>
          </p:cNvPr>
          <p:cNvSpPr txBox="1"/>
          <p:nvPr/>
        </p:nvSpPr>
        <p:spPr>
          <a:xfrm>
            <a:off x="1077073" y="1024137"/>
            <a:ext cx="10037852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無慮的女子啊，再過一年，你們必顫慄，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因為無葡萄可摘，也無果實可收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endParaRPr lang="zh-TW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你們要為美好的田地和多結果子的葡萄樹捶胸哀哭。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刺草和荊棘要長在我百姓的田地上，</a:t>
            </a:r>
          </a:p>
          <a:p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長在歡樂城中一切快樂家園上。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賽</a:t>
            </a:r>
            <a:r>
              <a:rPr lang="en-US" altLang="zh-HK" sz="3200" dirty="0">
                <a:latin typeface="SimHei" panose="02010609060101010101" pitchFamily="49" charset="-122"/>
                <a:ea typeface="SimHei" panose="02010609060101010101" pitchFamily="49" charset="-122"/>
              </a:rPr>
              <a:t>32:10-13</a:t>
            </a:r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2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12C82DD-BA51-4BAD-A1ED-9ED6CB9B937B}"/>
              </a:ext>
            </a:extLst>
          </p:cNvPr>
          <p:cNvSpPr txBox="1"/>
          <p:nvPr/>
        </p:nvSpPr>
        <p:spPr>
          <a:xfrm>
            <a:off x="3994935" y="3982378"/>
            <a:ext cx="420213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TW" altLang="en-US" sz="9600" dirty="0">
                <a:latin typeface="SimHei" panose="02010609060101010101" pitchFamily="49" charset="-122"/>
                <a:ea typeface="SimHei" panose="02010609060101010101" pitchFamily="49" charset="-122"/>
              </a:rPr>
              <a:t>審判</a:t>
            </a:r>
            <a:endParaRPr lang="zh-HK" altLang="en-US" sz="9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524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08F25CF4-0647-4666-BF67-CE7E923E8900}"/>
              </a:ext>
            </a:extLst>
          </p:cNvPr>
          <p:cNvSpPr txBox="1"/>
          <p:nvPr/>
        </p:nvSpPr>
        <p:spPr>
          <a:xfrm>
            <a:off x="-400692" y="158776"/>
            <a:ext cx="568160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哭泣與吶喊聲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9DE9843-69E0-48BF-8ABA-6E769B204B9F}"/>
              </a:ext>
            </a:extLst>
          </p:cNvPr>
          <p:cNvSpPr txBox="1"/>
          <p:nvPr/>
        </p:nvSpPr>
        <p:spPr>
          <a:xfrm>
            <a:off x="872448" y="2087470"/>
            <a:ext cx="881693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飢餓的聲音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賽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32:6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  <a:p>
            <a:pPr lvl="0"/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使飢餓的人仍然飢餓，口渴的人無水可喝。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17BD8B3-6097-4C85-B660-A3F055B164B0}"/>
              </a:ext>
            </a:extLst>
          </p:cNvPr>
          <p:cNvSpPr txBox="1"/>
          <p:nvPr/>
        </p:nvSpPr>
        <p:spPr>
          <a:xfrm>
            <a:off x="794535" y="3728771"/>
            <a:ext cx="1087005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受欺壓的聲音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賽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32:7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  <a:p>
            <a:pPr lvl="0"/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用謊言毀滅困苦人；貧窮人講求公理時，他也是如此行。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66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08F25CF4-0647-4666-BF67-CE7E923E8900}"/>
              </a:ext>
            </a:extLst>
          </p:cNvPr>
          <p:cNvSpPr txBox="1"/>
          <p:nvPr/>
        </p:nvSpPr>
        <p:spPr>
          <a:xfrm>
            <a:off x="-400692" y="158776"/>
            <a:ext cx="568160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HK" altLang="en-US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哭泣與吶喊聲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9DE9843-69E0-48BF-8ABA-6E769B204B9F}"/>
              </a:ext>
            </a:extLst>
          </p:cNvPr>
          <p:cNvSpPr txBox="1"/>
          <p:nvPr/>
        </p:nvSpPr>
        <p:spPr>
          <a:xfrm>
            <a:off x="1185771" y="2309219"/>
            <a:ext cx="881693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期待落空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賽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32:10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  <a:p>
            <a:pPr lvl="0"/>
            <a:r>
              <a:rPr lang="en-US" altLang="zh-TW" sz="3200" dirty="0"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因為無葡萄可摘，也無果實可收。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317BD8B3-6097-4C85-B660-A3F055B164B0}"/>
              </a:ext>
            </a:extLst>
          </p:cNvPr>
          <p:cNvSpPr txBox="1"/>
          <p:nvPr/>
        </p:nvSpPr>
        <p:spPr>
          <a:xfrm>
            <a:off x="-867349" y="3284265"/>
            <a:ext cx="10870058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地土荒涼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賽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32:13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  <a:p>
            <a:pPr lvl="0"/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刺草和荊棘要長在我百姓的田地上，</a:t>
            </a:r>
          </a:p>
          <a:p>
            <a:pPr lvl="0"/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長在歡樂城中一切快樂家園上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。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A78901BC-659E-4C9F-A237-AB7768D3046C}"/>
              </a:ext>
            </a:extLst>
          </p:cNvPr>
          <p:cNvSpPr txBox="1"/>
          <p:nvPr/>
        </p:nvSpPr>
        <p:spPr>
          <a:xfrm>
            <a:off x="565081" y="1053651"/>
            <a:ext cx="8816939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安逸不再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賽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32:10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  <a:p>
            <a:pPr lvl="0"/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無慮的女子啊，再過一年，你們必顫慄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…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4364C80-6A16-4426-A3D6-9F2549D6AD95}"/>
              </a:ext>
            </a:extLst>
          </p:cNvPr>
          <p:cNvSpPr txBox="1"/>
          <p:nvPr/>
        </p:nvSpPr>
        <p:spPr>
          <a:xfrm>
            <a:off x="-750014" y="4930103"/>
            <a:ext cx="1087005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榮耀失去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(</a:t>
            </a:r>
            <a:r>
              <a:rPr kumimoji="0" lang="zh-HK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賽</a:t>
            </a:r>
            <a:r>
              <a:rPr kumimoji="0" lang="en-US" altLang="zh-HK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32:14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)</a:t>
            </a:r>
          </a:p>
          <a:p>
            <a:pPr lvl="0"/>
            <a:r>
              <a:rPr lang="zh-TW" altLang="en-US" sz="3200" dirty="0">
                <a:latin typeface="SimHei" panose="02010609060101010101" pitchFamily="49" charset="-122"/>
                <a:ea typeface="SimHei" panose="02010609060101010101" pitchFamily="49" charset="-122"/>
              </a:rPr>
              <a:t>宮殿必被撇下，繁華的城必被拋棄，</a:t>
            </a:r>
            <a:endParaRPr kumimoji="0" lang="zh-HK" alt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D637892-47C0-4F69-A9D5-E6AAA85C8868}"/>
              </a:ext>
            </a:extLst>
          </p:cNvPr>
          <p:cNvSpPr txBox="1"/>
          <p:nvPr/>
        </p:nvSpPr>
        <p:spPr>
          <a:xfrm>
            <a:off x="0" y="6052894"/>
            <a:ext cx="12191999" cy="70788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等待著一場雨</a:t>
            </a:r>
          </a:p>
        </p:txBody>
      </p:sp>
    </p:spTree>
    <p:extLst>
      <p:ext uri="{BB962C8B-B14F-4D97-AF65-F5344CB8AC3E}">
        <p14:creationId xmlns:p14="http://schemas.microsoft.com/office/powerpoint/2010/main" val="120737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7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08F25CF4-0647-4666-BF67-CE7E923E8900}"/>
              </a:ext>
            </a:extLst>
          </p:cNvPr>
          <p:cNvSpPr txBox="1"/>
          <p:nvPr/>
        </p:nvSpPr>
        <p:spPr>
          <a:xfrm>
            <a:off x="229456" y="158776"/>
            <a:ext cx="60001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lvl="0"/>
            <a:r>
              <a:rPr lang="zh-HK" altLang="en-US" sz="5400" dirty="0">
                <a:latin typeface="SimHei" panose="02010609060101010101" pitchFamily="49" charset="-122"/>
                <a:ea typeface="SimHei" panose="02010609060101010101" pitchFamily="49" charset="-122"/>
              </a:rPr>
              <a:t>帶來轉化的</a:t>
            </a:r>
            <a:r>
              <a:rPr kumimoji="0" lang="zh-HK" altLang="en-US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雨水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41C038A-2183-4ED3-BE16-85535887C4C8}"/>
              </a:ext>
            </a:extLst>
          </p:cNvPr>
          <p:cNvSpPr txBox="1"/>
          <p:nvPr/>
        </p:nvSpPr>
        <p:spPr>
          <a:xfrm>
            <a:off x="493159" y="1014851"/>
            <a:ext cx="10623479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等到聖靈從高處澆灌我們，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曠野將變為田園，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田園看似森林。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公平要居住在曠野，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公義要安歇在田園。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公義的果實是平安，</a:t>
            </a: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公義的效果是平靜和安穩，直到永遠。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我的百姓要住在平安的居所，安穩的住處，</a:t>
            </a:r>
            <a:endParaRPr lang="en-US" altLang="zh-TW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r>
              <a:rPr lang="zh-TW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寧靜的安歇之地。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以賽亞書</a:t>
            </a:r>
            <a:r>
              <a:rPr lang="en-US" altLang="zh-HK" sz="3600" dirty="0">
                <a:latin typeface="SimHei" panose="02010609060101010101" pitchFamily="49" charset="-122"/>
                <a:ea typeface="SimHei" panose="02010609060101010101" pitchFamily="49" charset="-122"/>
              </a:rPr>
              <a:t>32:15-18</a:t>
            </a:r>
            <a:r>
              <a:rPr lang="en-US" altLang="zh-TW" sz="3600" dirty="0"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zh-HK" altLang="en-US" sz="3600" dirty="0"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EDD4CE1-1D0B-4138-AADA-52869A5A6443}"/>
              </a:ext>
            </a:extLst>
          </p:cNvPr>
          <p:cNvSpPr txBox="1"/>
          <p:nvPr/>
        </p:nvSpPr>
        <p:spPr>
          <a:xfrm>
            <a:off x="7633699" y="1289878"/>
            <a:ext cx="423295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荒涼轉為茂盛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F70A9358-70D4-4EB8-8499-342A05BA8580}"/>
              </a:ext>
            </a:extLst>
          </p:cNvPr>
          <p:cNvSpPr txBox="1"/>
          <p:nvPr/>
        </p:nvSpPr>
        <p:spPr>
          <a:xfrm>
            <a:off x="7786099" y="2469118"/>
            <a:ext cx="423295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欺壓轉為公義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1B98F93-3CDA-4DE9-8E2F-0575C2379CFA}"/>
              </a:ext>
            </a:extLst>
          </p:cNvPr>
          <p:cNvSpPr txBox="1"/>
          <p:nvPr/>
        </p:nvSpPr>
        <p:spPr>
          <a:xfrm>
            <a:off x="7786098" y="3634810"/>
            <a:ext cx="423295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3600" dirty="0">
                <a:latin typeface="SimHei" panose="02010609060101010101" pitchFamily="49" charset="-122"/>
                <a:ea typeface="SimHei" panose="02010609060101010101" pitchFamily="49" charset="-122"/>
              </a:rPr>
              <a:t>結出平安果子</a:t>
            </a:r>
          </a:p>
        </p:txBody>
      </p:sp>
    </p:spTree>
    <p:extLst>
      <p:ext uri="{BB962C8B-B14F-4D97-AF65-F5344CB8AC3E}">
        <p14:creationId xmlns:p14="http://schemas.microsoft.com/office/powerpoint/2010/main" val="222632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>
            <a:extLst>
              <a:ext uri="{FF2B5EF4-FFF2-40B4-BE49-F238E27FC236}">
                <a16:creationId xmlns:a16="http://schemas.microsoft.com/office/drawing/2014/main" id="{341C038A-2183-4ED3-BE16-85535887C4C8}"/>
              </a:ext>
            </a:extLst>
          </p:cNvPr>
          <p:cNvSpPr txBox="1"/>
          <p:nvPr/>
        </p:nvSpPr>
        <p:spPr>
          <a:xfrm>
            <a:off x="465761" y="198382"/>
            <a:ext cx="341102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等到</a:t>
            </a: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…</a:t>
            </a:r>
            <a:r>
              <a:rPr kumimoji="0" lang="zh-HK" altLang="en-US" sz="4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何時？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AD70C779-53EE-4FB6-A15A-C7BC9D453E34}"/>
              </a:ext>
            </a:extLst>
          </p:cNvPr>
          <p:cNvSpPr txBox="1"/>
          <p:nvPr/>
        </p:nvSpPr>
        <p:spPr>
          <a:xfrm>
            <a:off x="308344" y="1193497"/>
            <a:ext cx="7868093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看哪，必有一位君王憑公義執政，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必有王子藉公平掌權。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必有一人如避風港，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如暴風雨的藏身處；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如乾旱地的溪流，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又如乾燥地巨石的陰影。</a:t>
            </a:r>
            <a:endParaRPr kumimoji="0" lang="en-US" altLang="zh-TW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FD4CA6B-B2CF-400E-B18B-77951366A1F9}"/>
              </a:ext>
            </a:extLst>
          </p:cNvPr>
          <p:cNvSpPr txBox="1"/>
          <p:nvPr/>
        </p:nvSpPr>
        <p:spPr>
          <a:xfrm>
            <a:off x="8078910" y="1694170"/>
            <a:ext cx="39863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耶穌掌權作王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865351B-FA92-4307-85E5-8248C5652AAB}"/>
              </a:ext>
            </a:extLst>
          </p:cNvPr>
          <p:cNvSpPr txBox="1"/>
          <p:nvPr/>
        </p:nvSpPr>
        <p:spPr>
          <a:xfrm>
            <a:off x="8127674" y="2547714"/>
            <a:ext cx="39863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執政者行公義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20D35AC-0A2D-42B8-884A-D4CB46483EA8}"/>
              </a:ext>
            </a:extLst>
          </p:cNvPr>
          <p:cNvSpPr txBox="1"/>
          <p:nvPr/>
        </p:nvSpPr>
        <p:spPr>
          <a:xfrm>
            <a:off x="8078911" y="3435739"/>
            <a:ext cx="39863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困苦人得庇蔭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6738B207-094E-4BD2-9216-ED7A4E22EA65}"/>
              </a:ext>
            </a:extLst>
          </p:cNvPr>
          <p:cNvSpPr txBox="1"/>
          <p:nvPr/>
        </p:nvSpPr>
        <p:spPr>
          <a:xfrm>
            <a:off x="4070417" y="4609817"/>
            <a:ext cx="398637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彌賽亞的國度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15450D60-4A26-4133-8E17-D6CD2A6F0334}"/>
              </a:ext>
            </a:extLst>
          </p:cNvPr>
          <p:cNvSpPr txBox="1"/>
          <p:nvPr/>
        </p:nvSpPr>
        <p:spPr>
          <a:xfrm>
            <a:off x="3883750" y="5464433"/>
            <a:ext cx="44244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zh-HK" altLang="en-US" sz="4000" dirty="0">
                <a:latin typeface="SimHei" panose="02010609060101010101" pitchFamily="49" charset="-122"/>
                <a:ea typeface="SimHei" panose="02010609060101010101" pitchFamily="49" charset="-122"/>
              </a:rPr>
              <a:t>聖靈降臨後的日子</a:t>
            </a:r>
          </a:p>
        </p:txBody>
      </p:sp>
    </p:spTree>
    <p:extLst>
      <p:ext uri="{BB962C8B-B14F-4D97-AF65-F5344CB8AC3E}">
        <p14:creationId xmlns:p14="http://schemas.microsoft.com/office/powerpoint/2010/main" val="388094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11" grpId="0"/>
      <p:bldP spid="12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</TotalTime>
  <Words>838</Words>
  <Application>Microsoft Office PowerPoint</Application>
  <PresentationFormat>寬螢幕</PresentationFormat>
  <Paragraphs>110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Microsoft JhengHei UI</vt:lpstr>
      <vt:lpstr>SimHei</vt:lpstr>
      <vt:lpstr>Arial</vt:lpstr>
      <vt:lpstr>Calibri</vt:lpstr>
      <vt:lpstr>Calibri Light</vt:lpstr>
      <vt:lpstr>Palatino Linotype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 Ho Kuen, 朱浩權</dc:creator>
  <cp:lastModifiedBy>Wong Lai Ki Ida, 黃麗琪</cp:lastModifiedBy>
  <cp:revision>29</cp:revision>
  <dcterms:created xsi:type="dcterms:W3CDTF">2021-03-17T06:10:41Z</dcterms:created>
  <dcterms:modified xsi:type="dcterms:W3CDTF">2021-04-16T08:25:36Z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