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24" r:id="rId2"/>
    <p:sldMasterId id="2147483996" r:id="rId3"/>
  </p:sldMasterIdLst>
  <p:notesMasterIdLst>
    <p:notesMasterId r:id="rId15"/>
  </p:notesMasterIdLst>
  <p:handoutMasterIdLst>
    <p:handoutMasterId r:id="rId16"/>
  </p:handoutMasterIdLst>
  <p:sldIdLst>
    <p:sldId id="391" r:id="rId4"/>
    <p:sldId id="392" r:id="rId5"/>
    <p:sldId id="25347" r:id="rId6"/>
    <p:sldId id="25346" r:id="rId7"/>
    <p:sldId id="25345" r:id="rId8"/>
    <p:sldId id="25351" r:id="rId9"/>
    <p:sldId id="25353" r:id="rId10"/>
    <p:sldId id="25297" r:id="rId11"/>
    <p:sldId id="25295" r:id="rId12"/>
    <p:sldId id="25296" r:id="rId13"/>
    <p:sldId id="25352" r:id="rId14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270" autoAdjust="0"/>
  </p:normalViewPr>
  <p:slideViewPr>
    <p:cSldViewPr>
      <p:cViewPr varScale="1">
        <p:scale>
          <a:sx n="107" d="100"/>
          <a:sy n="107" d="100"/>
        </p:scale>
        <p:origin x="75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6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8C2832B-EB8F-4338-A129-EDE5315B4C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69B42D-EE0A-4124-822B-E8373E14AA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E796F-3029-4865-B07E-87CDA7B59244}" type="datetimeFigureOut">
              <a:rPr lang="zh-HK" altLang="en-US" smtClean="0"/>
              <a:t>13/4/2021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9FCC2A5-D34B-4CAE-9E6B-051A387728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C689CC6-B0F9-47D7-BAC0-B2AC97FA8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906EF-8566-428E-A920-B98BA2A36E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213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69D2F-B0CC-428B-8866-5E0A06D6A214}" type="datetimeFigureOut">
              <a:rPr lang="zh-HK" altLang="en-US" smtClean="0"/>
              <a:t>13/4/2021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89DF1-A881-49E9-AAAB-E6A5D5753E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728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66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A02B-7FBC-473F-822E-279CA813CA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67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C8C0-F3C8-4BB8-969B-109C951CF2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411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4876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1" y="228600"/>
            <a:ext cx="8026400" cy="4876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BE417-CA62-4045-BA09-BFEF21D89C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8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BDB4EB-7D5C-4103-84B4-DAC655A9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6C81-F39B-4636-A178-059D9457B2FE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B457F2-079C-4179-BFC6-49CC428D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D8847E-9B80-47DE-815A-12B115D0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7EE4-D940-47D0-B181-A2A941F51C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09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1A67C2-3DC9-4F20-BC16-90C5472E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0C1B-18C8-4786-A1A2-4E8855DFA04E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442F53-1E76-439F-AB34-C24D5194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AC93E5-12FC-4657-B03D-7012CDCD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05F4-E60D-40F3-AE81-4F14011CA9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73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DAE8AC-9F4C-4062-82F8-DFC6879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306B-D7AE-4A5E-A3D6-DB5256977AAC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6FDCC4-F5EF-4BEA-AD49-988FB7D3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623D58-122B-4A14-A7CC-1C6EF533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3F06-EFBE-480E-A2A7-16EA26BD3C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79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7E5008E-5A98-4B10-8F2F-D369EE07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A33B-E70A-42B7-A8A2-72A3C1A25580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1A2C4A4-404F-41C9-8FE6-EF028DC0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4976896-98F4-4697-9CE2-063457FFC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E6C0B-622E-4F23-B876-274D3D96F5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07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BBB325B-51F1-4AA3-A745-FD0DDDAE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B1C0-B265-4F43-ADE1-703E0E903958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41A3F002-1EF7-4A65-A2BB-C1CDE0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2BC6D63F-878D-47AA-84C3-2AB47451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36E5-0986-43C8-929D-A0E98F5B6D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31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456F053E-77FE-44B9-AE40-5E085F39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F2806-D9B5-4E1D-93EB-588AA9AAD0C0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22249103-6E46-4AC3-AAA6-A89C6659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97C2DAA6-A25D-4F71-AE42-1CF39F1D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46C04-2F66-4211-8064-C4C66BB759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069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BB99003B-9F99-4ADB-B5F9-E362A639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4636B-9E8D-49A8-B4E1-40646364D2F4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2C53D0BF-8F84-448E-9117-B324EE26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78DAF02E-941C-4397-A46B-DFF1AFA0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ACC1C-5121-49AB-A579-13646932BD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059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EAB7CF5-B206-4C3D-9294-85800952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1A4B-E8CE-4F96-BEF7-F4068345B99C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B5C6C09-8804-499A-A692-CE6AE996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797D6C8-BA59-4E22-AB58-9889535F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4933-1AB6-4B42-A490-55036E6FFA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AD65-B11B-449A-8A8B-53C9841B0E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1247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15317F4-6337-4999-B0A8-B2EF2C24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8A72-D309-4993-BA1E-8A0A6D0EF4A3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59CAE2B-1F7B-4EA7-B6C4-A92733DD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E5DA167-7624-4565-B1D3-A1344D84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004A-4E1B-4098-B557-2F09CF0C30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163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565090-DCE5-4E8C-B9EF-ED543FC2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08C51-D07B-4FFD-BB76-F5B936DA5D8B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529CF5-AD6D-4DAA-96FA-F838172D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7BA3A0-5BA3-4D79-83C7-8D50F28C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DF35-605A-4C89-9FB1-6FC737F08E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493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DD20C2-7533-4513-9E2F-15126290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259DC-95A9-48CB-8895-CAA8C44E24E1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B9FE53-0EA1-4329-A877-36209ADE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3A2337-D3F4-4E8C-B4BD-8C0A422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2EB4-111D-4242-87D9-8030D27A23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517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D519045-AF57-40AC-BFD0-856DA149D4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A7988C3-6862-496D-9304-005BBFBA2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1E62EDED-7D26-4F3D-A385-28254F5774EA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1565FC4E-9956-417E-BF0D-E1BC948978AF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</p:grpSp>
        <p:pic>
          <p:nvPicPr>
            <p:cNvPr id="6" name="Picture 6" descr="A:\grapes.GIF">
              <a:extLst>
                <a:ext uri="{FF2B5EF4-FFF2-40B4-BE49-F238E27FC236}">
                  <a16:creationId xmlns:a16="http://schemas.microsoft.com/office/drawing/2014/main" id="{283F6129-4AC8-4275-8B66-F2E9A30634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F477DA3A-ED50-44C0-9454-02E96BD85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1CD09F7-60E9-47F9-9F3F-682B06B5FD8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5E9500E-3E69-4B07-894B-53FC34E0906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</p:grp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B7FF1ED-6424-4D42-BB6C-4C71BFA6B9D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1pPr>
              <a:lvl2pPr marL="742950" indent="-285750" eaLnBrk="0" hangingPunct="0"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2pPr>
              <a:lvl3pPr marL="1143000" indent="-228600" eaLnBrk="0" hangingPunct="0"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3pPr>
              <a:lvl4pPr marL="1600200" indent="-228600" eaLnBrk="0" hangingPunct="0"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4pPr>
              <a:lvl5pPr marL="2057400" indent="-228600" eaLnBrk="0" hangingPunct="0"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500">
                  <a:solidFill>
                    <a:schemeClr val="tx1"/>
                  </a:solidFill>
                  <a:latin typeface="Times New Roman" pitchFamily="18" charset="0"/>
                  <a:ea typeface="新細明體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 sz="2400">
                <a:solidFill>
                  <a:srgbClr val="660066"/>
                </a:solidFill>
              </a:endParaRPr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1100138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770BAB-9876-4718-8B20-EDDCC0352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000DBCD-EC29-4F47-B361-5308B51A90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82299D2-8B7F-4BE9-ACD8-E947F8003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CA4F0AF-F537-468B-9893-B0ADE0FE4D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0390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A021501-E2F3-43BB-AB15-6F5B9706A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2EEA547-2FDD-41A9-94C3-0C44E139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605F307-B180-4ABA-BBB4-4054243B8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EBE96-1D36-4F9E-9350-B645B07ECE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4597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5095C69-7947-4319-B3B2-DB06C00E5A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5373188A-3A6D-4B72-98ED-FC9DBA7EE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08AC28D-5521-4982-A66D-F1664A4F9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19644-60BD-4BAF-A1AE-FBD1216F13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7510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DA98A0E-6303-4A0E-A7A7-0AF3C9662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F08EA62-F223-4BD1-BCA4-1006045C0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BFB19FC-3499-4F75-A464-BF07B6A28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8AB5C-13B0-4286-BC12-8F6E852631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1576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8" y="1535116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7DFF8A0-B54B-45E0-8562-48CB65DE8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EFD1A715-021C-494D-BE40-B838DA1A33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889EBC53-1B57-4A17-9B4F-E20CB9F3E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B9C7C-17A9-49AB-B63F-331F058E3A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490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85A3119D-216B-46CC-9931-4A72A9109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DBC301CC-1B6E-4F14-BB3C-7A4F4A3C4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F83DDF8-BA02-4F73-AF76-CB7AC7877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E645F-166F-4C84-A0E3-701F3FD526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7349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A10397A3-6AEC-4F75-A63E-FE98198E2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9C443E83-105E-40F5-9255-8AF77C514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C9FEC5FD-07D6-440D-B249-F430372A5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53B36-C520-4D4A-99F0-B0F608FCAA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820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7002"/>
            <a:ext cx="10363200" cy="136207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3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700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04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740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674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609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54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480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B5C25-1857-44E0-825A-49650112B0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9244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41425BB-39D7-4397-A715-EDAC7E62F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4F2C8FA-DB40-4862-9B42-C527C4899B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E090366-209B-4948-BF82-F3522C16F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8D2B3-BD77-4C37-9F1B-28FB6024E3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20058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91AF834-91A3-40E2-80ED-46814664FA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540D2E2-6804-4D5F-8981-D8AF8444A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347B7DE-F8E7-42D0-8F18-9F49C7F177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2A421-9C58-45A1-8B6A-DAC8CC71EB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7223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7DC940C-60C5-4619-8508-75DC50B89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F210F8B-8DE3-4424-89A1-94FD1199F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BE00FDB-7E1C-4112-ADC4-313737C6D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78DE5-ADED-452C-BB6D-7402E3BB06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1357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99600" y="609600"/>
            <a:ext cx="25908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27200" y="609600"/>
            <a:ext cx="75692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BE4A265-DD51-4065-AF57-E756B20A1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EC91D37-DB95-43B9-855C-CCD9951C1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435FE1B-DEEA-4B45-AB2A-B938E19BF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3D617-CE8D-48AC-8F57-9AA813E59F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00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333507"/>
            <a:ext cx="5384800" cy="37719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1" y="1333507"/>
            <a:ext cx="5384800" cy="37719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6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786F-0FF8-445A-A710-09E2EA7222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54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52" indent="0">
              <a:buNone/>
              <a:defRPr sz="2666" b="1"/>
            </a:lvl2pPr>
            <a:lvl3pPr marL="1218700" indent="0">
              <a:buNone/>
              <a:defRPr sz="2400" b="1"/>
            </a:lvl3pPr>
            <a:lvl4pPr marL="1828049" indent="0">
              <a:buNone/>
              <a:defRPr sz="2134" b="1"/>
            </a:lvl4pPr>
            <a:lvl5pPr marL="2437400" indent="0">
              <a:buNone/>
              <a:defRPr sz="2134" b="1"/>
            </a:lvl5pPr>
            <a:lvl6pPr marL="3046747" indent="0">
              <a:buNone/>
              <a:defRPr sz="2134" b="1"/>
            </a:lvl6pPr>
            <a:lvl7pPr marL="3656096" indent="0">
              <a:buNone/>
              <a:defRPr sz="2134" b="1"/>
            </a:lvl7pPr>
            <a:lvl8pPr marL="4265450" indent="0">
              <a:buNone/>
              <a:defRPr sz="2134" b="1"/>
            </a:lvl8pPr>
            <a:lvl9pPr marL="4874802" indent="0">
              <a:buNone/>
              <a:defRPr sz="213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93" y="1535117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52" indent="0">
              <a:buNone/>
              <a:defRPr sz="2666" b="1"/>
            </a:lvl2pPr>
            <a:lvl3pPr marL="1218700" indent="0">
              <a:buNone/>
              <a:defRPr sz="2400" b="1"/>
            </a:lvl3pPr>
            <a:lvl4pPr marL="1828049" indent="0">
              <a:buNone/>
              <a:defRPr sz="2134" b="1"/>
            </a:lvl4pPr>
            <a:lvl5pPr marL="2437400" indent="0">
              <a:buNone/>
              <a:defRPr sz="2134" b="1"/>
            </a:lvl5pPr>
            <a:lvl6pPr marL="3046747" indent="0">
              <a:buNone/>
              <a:defRPr sz="2134" b="1"/>
            </a:lvl6pPr>
            <a:lvl7pPr marL="3656096" indent="0">
              <a:buNone/>
              <a:defRPr sz="2134" b="1"/>
            </a:lvl7pPr>
            <a:lvl8pPr marL="4265450" indent="0">
              <a:buNone/>
              <a:defRPr sz="2134" b="1"/>
            </a:lvl8pPr>
            <a:lvl9pPr marL="4874802" indent="0">
              <a:buNone/>
              <a:defRPr sz="213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93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6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9D17-9CAB-48F4-B95E-CCA24B74FD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868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EFBAB-FAD5-4EBF-995E-7B3F7B6976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62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B779-4F70-43C3-B8B5-7FF6625821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048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26" y="273054"/>
            <a:ext cx="4011084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5"/>
            <a:ext cx="6815666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26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352" indent="0">
              <a:buNone/>
              <a:defRPr sz="1600"/>
            </a:lvl2pPr>
            <a:lvl3pPr marL="1218700" indent="0">
              <a:buNone/>
              <a:defRPr sz="1333"/>
            </a:lvl3pPr>
            <a:lvl4pPr marL="1828049" indent="0">
              <a:buNone/>
              <a:defRPr sz="1200"/>
            </a:lvl4pPr>
            <a:lvl5pPr marL="2437400" indent="0">
              <a:buNone/>
              <a:defRPr sz="1200"/>
            </a:lvl5pPr>
            <a:lvl6pPr marL="3046747" indent="0">
              <a:buNone/>
              <a:defRPr sz="1200"/>
            </a:lvl6pPr>
            <a:lvl7pPr marL="3656096" indent="0">
              <a:buNone/>
              <a:defRPr sz="1200"/>
            </a:lvl7pPr>
            <a:lvl8pPr marL="4265450" indent="0">
              <a:buNone/>
              <a:defRPr sz="1200"/>
            </a:lvl8pPr>
            <a:lvl9pPr marL="4874802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8C59-A9A4-4620-AE6C-C4C62A8EBF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742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352" indent="0">
              <a:buNone/>
              <a:defRPr sz="3733"/>
            </a:lvl2pPr>
            <a:lvl3pPr marL="1218700" indent="0">
              <a:buNone/>
              <a:defRPr sz="3200"/>
            </a:lvl3pPr>
            <a:lvl4pPr marL="1828049" indent="0">
              <a:buNone/>
              <a:defRPr sz="2666"/>
            </a:lvl4pPr>
            <a:lvl5pPr marL="2437400" indent="0">
              <a:buNone/>
              <a:defRPr sz="2666"/>
            </a:lvl5pPr>
            <a:lvl6pPr marL="3046747" indent="0">
              <a:buNone/>
              <a:defRPr sz="2666"/>
            </a:lvl6pPr>
            <a:lvl7pPr marL="3656096" indent="0">
              <a:buNone/>
              <a:defRPr sz="2666"/>
            </a:lvl7pPr>
            <a:lvl8pPr marL="4265450" indent="0">
              <a:buNone/>
              <a:defRPr sz="2666"/>
            </a:lvl8pPr>
            <a:lvl9pPr marL="4874802" indent="0">
              <a:buNone/>
              <a:defRPr sz="2666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352" indent="0">
              <a:buNone/>
              <a:defRPr sz="1600"/>
            </a:lvl2pPr>
            <a:lvl3pPr marL="1218700" indent="0">
              <a:buNone/>
              <a:defRPr sz="1333"/>
            </a:lvl3pPr>
            <a:lvl4pPr marL="1828049" indent="0">
              <a:buNone/>
              <a:defRPr sz="1200"/>
            </a:lvl4pPr>
            <a:lvl5pPr marL="2437400" indent="0">
              <a:buNone/>
              <a:defRPr sz="1200"/>
            </a:lvl5pPr>
            <a:lvl6pPr marL="3046747" indent="0">
              <a:buNone/>
              <a:defRPr sz="1200"/>
            </a:lvl6pPr>
            <a:lvl7pPr marL="3656096" indent="0">
              <a:buNone/>
              <a:defRPr sz="1200"/>
            </a:lvl7pPr>
            <a:lvl8pPr marL="4265450" indent="0">
              <a:buNone/>
              <a:defRPr sz="1200"/>
            </a:lvl8pPr>
            <a:lvl9pPr marL="4874802" indent="0">
              <a:buNone/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9073-BEB2-479D-927E-1785F733D9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827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32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1" rIns="91404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1" rIns="91404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986"/>
            <a:ext cx="2844166" cy="363854"/>
          </a:xfrm>
          <a:prstGeom prst="rect">
            <a:avLst/>
          </a:prstGeom>
        </p:spPr>
        <p:txBody>
          <a:bodyPr vert="horz" lIns="91404" tIns="45701" rIns="91404" bIns="45701" rtlCol="0" anchor="ctr"/>
          <a:lstStyle>
            <a:lvl1pPr algn="l" eaLnBrk="1" hangingPunct="1">
              <a:defRPr sz="1600">
                <a:solidFill>
                  <a:prstClr val="black">
                    <a:tint val="75000"/>
                  </a:prst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6236" y="6356986"/>
            <a:ext cx="3859530" cy="363854"/>
          </a:xfrm>
          <a:prstGeom prst="rect">
            <a:avLst/>
          </a:prstGeom>
        </p:spPr>
        <p:txBody>
          <a:bodyPr vert="horz" lIns="91404" tIns="45701" rIns="91404" bIns="45701" rtlCol="0" anchor="ctr"/>
          <a:lstStyle>
            <a:lvl1pPr algn="ctr" eaLnBrk="1" hangingPunct="1">
              <a:defRPr sz="1600">
                <a:solidFill>
                  <a:prstClr val="black">
                    <a:tint val="75000"/>
                  </a:prst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8236" y="6356986"/>
            <a:ext cx="2844164" cy="363854"/>
          </a:xfrm>
          <a:prstGeom prst="rect">
            <a:avLst/>
          </a:prstGeom>
        </p:spPr>
        <p:txBody>
          <a:bodyPr vert="horz" wrap="square" lIns="91404" tIns="45701" rIns="91404" bIns="4570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C8630D-12DB-4B57-B817-07D74D033E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41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6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60">
          <a:solidFill>
            <a:schemeClr val="tx1"/>
          </a:solidFill>
          <a:latin typeface="Calibri" pitchFamily="34" charset="0"/>
          <a:ea typeface="新細明體" charset="-120"/>
        </a:defRPr>
      </a:lvl5pPr>
      <a:lvl6pPr marL="609352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新細明體" charset="-120"/>
        </a:defRPr>
      </a:lvl6pPr>
      <a:lvl7pPr marL="121870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新細明體" charset="-120"/>
        </a:defRPr>
      </a:lvl7pPr>
      <a:lvl8pPr marL="182804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新細明體" charset="-120"/>
        </a:defRPr>
      </a:lvl8pPr>
      <a:lvl9pPr marL="243740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453390" indent="-4533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6790" indent="-377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520190" indent="-30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129790" indent="-30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739390" indent="-30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425" indent="-304676" algn="l" defTabSz="121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0775" indent="-304676" algn="l" defTabSz="121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128" indent="-304676" algn="l" defTabSz="121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79469" indent="-304676" algn="l" defTabSz="121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52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00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049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00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747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096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450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802" algn="l" defTabSz="12187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A6CA817F-9227-43BC-B775-6AC79C4505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903875CE-E5B5-4E8F-B724-15BCC7C946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9975DD-3C21-4438-9E65-5FC012ABD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785F0E4-175B-4239-B7E1-9E703D9F173B}" type="datetimeFigureOut">
              <a:rPr lang="zh-TW" altLang="en-US"/>
              <a:pPr>
                <a:defRPr/>
              </a:pPr>
              <a:t>2021/4/13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021511-816A-431A-A336-E09C74B71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A24708-5DDE-4A6E-BC50-8CF16A820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C5B782A-711C-4676-8167-2CAB0DBFF7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86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B024EF61-8479-4975-BA22-ABB67A8252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3080" name="Group 3">
              <a:extLst>
                <a:ext uri="{FF2B5EF4-FFF2-40B4-BE49-F238E27FC236}">
                  <a16:creationId xmlns:a16="http://schemas.microsoft.com/office/drawing/2014/main" id="{D50BC0FD-9961-4AA0-B3B8-201F1A89A3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35" name="Rectangle 4">
                <a:extLst>
                  <a:ext uri="{FF2B5EF4-FFF2-40B4-BE49-F238E27FC236}">
                    <a16:creationId xmlns:a16="http://schemas.microsoft.com/office/drawing/2014/main" id="{0FF4F515-A9FE-4DBA-9FDA-2AC7AAEBFF29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  <p:sp>
            <p:nvSpPr>
              <p:cNvPr id="5136" name="Rectangle 5">
                <a:extLst>
                  <a:ext uri="{FF2B5EF4-FFF2-40B4-BE49-F238E27FC236}">
                    <a16:creationId xmlns:a16="http://schemas.microsoft.com/office/drawing/2014/main" id="{1E01E37D-74E7-453F-AA88-0FDAC210FDAA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3081" name="Group 6">
              <a:extLst>
                <a:ext uri="{FF2B5EF4-FFF2-40B4-BE49-F238E27FC236}">
                  <a16:creationId xmlns:a16="http://schemas.microsoft.com/office/drawing/2014/main" id="{2B94AB07-F60A-42EA-8EAA-161F1309E5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082" name="Picture 7" descr="A:\grapes.GIF">
                <a:extLst>
                  <a:ext uri="{FF2B5EF4-FFF2-40B4-BE49-F238E27FC236}">
                    <a16:creationId xmlns:a16="http://schemas.microsoft.com/office/drawing/2014/main" id="{11C160B3-FE73-4C0E-8F55-A3F2EB6FD2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083" name="Group 8">
                <a:extLst>
                  <a:ext uri="{FF2B5EF4-FFF2-40B4-BE49-F238E27FC236}">
                    <a16:creationId xmlns:a16="http://schemas.microsoft.com/office/drawing/2014/main" id="{DA37F63D-0518-40DB-9A13-A814A801B0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5133" name="Rectangle 9">
                  <a:extLst>
                    <a:ext uri="{FF2B5EF4-FFF2-40B4-BE49-F238E27FC236}">
                      <a16:creationId xmlns:a16="http://schemas.microsoft.com/office/drawing/2014/main" id="{EFD4DF49-DF11-4029-9E5A-0C6FEE528E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1pPr>
                  <a:lvl2pPr marL="742950" indent="-28575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2pPr>
                  <a:lvl3pPr marL="11430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3pPr>
                  <a:lvl4pPr marL="16002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4pPr>
                  <a:lvl5pPr marL="20574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TW" altLang="zh-TW" sz="2400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5134" name="Rectangle 10">
                  <a:extLst>
                    <a:ext uri="{FF2B5EF4-FFF2-40B4-BE49-F238E27FC236}">
                      <a16:creationId xmlns:a16="http://schemas.microsoft.com/office/drawing/2014/main" id="{583F54A0-F48F-4643-9D5F-A78AFA8CEC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1pPr>
                  <a:lvl2pPr marL="742950" indent="-28575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2pPr>
                  <a:lvl3pPr marL="11430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3pPr>
                  <a:lvl4pPr marL="16002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4pPr>
                  <a:lvl5pPr marL="2057400" indent="-228600" eaLnBrk="0" hangingPunct="0"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500">
                      <a:solidFill>
                        <a:schemeClr val="tx1"/>
                      </a:solidFill>
                      <a:latin typeface="Times New Roman" pitchFamily="18" charset="0"/>
                      <a:ea typeface="新細明體" charset="-120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zh-TW" altLang="zh-TW" sz="2400">
                    <a:solidFill>
                      <a:srgbClr val="660066"/>
                    </a:solidFill>
                  </a:endParaRPr>
                </a:p>
              </p:txBody>
            </p:sp>
          </p:grpSp>
          <p:sp>
            <p:nvSpPr>
              <p:cNvPr id="5132" name="Rectangle 11">
                <a:extLst>
                  <a:ext uri="{FF2B5EF4-FFF2-40B4-BE49-F238E27FC236}">
                    <a16:creationId xmlns:a16="http://schemas.microsoft.com/office/drawing/2014/main" id="{FBFC368C-7E27-4AB3-A9A3-90F28C91C6A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1pPr>
                <a:lvl2pPr marL="742950" indent="-28575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2pPr>
                <a:lvl3pPr marL="11430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3pPr>
                <a:lvl4pPr marL="16002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4pPr>
                <a:lvl5pPr marL="2057400" indent="-228600" eaLnBrk="0" hangingPunct="0"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500">
                    <a:solidFill>
                      <a:schemeClr val="tx1"/>
                    </a:solidFill>
                    <a:latin typeface="Times New Roman" pitchFamily="18" charset="0"/>
                    <a:ea typeface="新細明體" charset="-120"/>
                  </a:defRPr>
                </a:lvl9pPr>
              </a:lstStyle>
              <a:p>
                <a:pPr algn="ctr" eaLnBrk="1" hangingPunct="1">
                  <a:defRPr/>
                </a:pPr>
                <a:endParaRPr lang="zh-TW" altLang="zh-TW" sz="2400">
                  <a:solidFill>
                    <a:srgbClr val="660066"/>
                  </a:solidFill>
                </a:endParaRPr>
              </a:p>
            </p:txBody>
          </p:sp>
        </p:grpSp>
      </p:grpSp>
      <p:sp>
        <p:nvSpPr>
          <p:cNvPr id="3075" name="Rectangle 12">
            <a:extLst>
              <a:ext uri="{FF2B5EF4-FFF2-40B4-BE49-F238E27FC236}">
                <a16:creationId xmlns:a16="http://schemas.microsoft.com/office/drawing/2014/main" id="{7F93052E-3698-48F2-9504-8AFE889EE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63A13042-D967-4154-916B-044D79138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第二階層</a:t>
            </a:r>
          </a:p>
          <a:p>
            <a:pPr lvl="2"/>
            <a:r>
              <a:rPr lang="zh-TW" altLang="en-US"/>
              <a:t>第三階層</a:t>
            </a:r>
          </a:p>
          <a:p>
            <a:pPr lvl="3"/>
            <a:r>
              <a:rPr lang="zh-TW" altLang="en-US"/>
              <a:t>第四階層</a:t>
            </a:r>
          </a:p>
          <a:p>
            <a:pPr lvl="4"/>
            <a:r>
              <a:rPr lang="zh-TW" altLang="en-US"/>
              <a:t>第五階層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8DBB291D-E7DB-438B-AF5C-2E99CA0F1E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660066"/>
                </a:solidFill>
                <a:latin typeface="Times New Roman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7919A745-F3A3-49F1-997B-FDE47A61DA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660066"/>
                </a:solidFill>
                <a:latin typeface="Times New Roman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9C022E9-3783-46FC-9FC3-C5F53DDE21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660066"/>
                </a:solidFill>
              </a:defRPr>
            </a:lvl1pPr>
          </a:lstStyle>
          <a:p>
            <a:fld id="{D63A86B8-13A6-45E7-A8A6-61A48284D4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738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文字方塊 4"/>
          <p:cNvSpPr txBox="1">
            <a:spLocks noChangeArrowheads="1"/>
          </p:cNvSpPr>
          <p:nvPr/>
        </p:nvSpPr>
        <p:spPr bwMode="auto">
          <a:xfrm>
            <a:off x="0" y="188640"/>
            <a:ext cx="12205252" cy="26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72" tIns="60935" rIns="121872" bIns="60935">
            <a:spAutoFit/>
          </a:bodyPr>
          <a:lstStyle>
            <a:lvl1pPr defTabSz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48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48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48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48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</a:t>
            </a:r>
            <a:endParaRPr lang="en-US" altLang="zh-TW" sz="4800" kern="100" dirty="0">
              <a:solidFill>
                <a:srgbClr val="080808"/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en-US" altLang="zh-TW" sz="800" dirty="0">
              <a:solidFill>
                <a:srgbClr val="080808"/>
              </a:solidFill>
              <a:latin typeface="方正大標宋" panose="02000000000000000000" pitchFamily="2" charset="-120"/>
              <a:ea typeface="方正大標宋" panose="02000000000000000000" pitchFamily="2" charset="-120"/>
              <a:cs typeface="BiauKai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42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活出天父的心</a:t>
            </a:r>
            <a:r>
              <a:rPr kumimoji="0" lang="en-US" altLang="zh-TW" sz="42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—</a:t>
            </a:r>
            <a:r>
              <a:rPr kumimoji="0" lang="zh-TW" altLang="en-US" sz="4200" dirty="0">
                <a:solidFill>
                  <a:srgbClr val="080808"/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彰顯基督恩典</a:t>
            </a:r>
            <a:endParaRPr lang="en-US" altLang="zh-TW" sz="4200" kern="100" dirty="0">
              <a:solidFill>
                <a:srgbClr val="080808"/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zh-TW" sz="800" kern="100" dirty="0">
              <a:solidFill>
                <a:srgbClr val="080808"/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zh-TW" sz="800" kern="100" dirty="0">
              <a:solidFill>
                <a:srgbClr val="080808"/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zh-TW" sz="800" kern="100" dirty="0">
              <a:solidFill>
                <a:srgbClr val="080808"/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  <a:p>
            <a:pPr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TW" altLang="en-US" sz="4000" kern="100" dirty="0">
                <a:solidFill>
                  <a:srgbClr val="080808"/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Times New Roman" panose="02020603050405020304" pitchFamily="18" charset="0"/>
              </a:rPr>
              <a:t>馬太福音九</a:t>
            </a:r>
            <a:r>
              <a:rPr lang="en-US" altLang="zh-TW" sz="4000" kern="100" dirty="0">
                <a:solidFill>
                  <a:srgbClr val="080808"/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Times New Roman" panose="02020603050405020304" pitchFamily="18" charset="0"/>
              </a:rPr>
              <a:t>9-13</a:t>
            </a:r>
            <a:endParaRPr lang="en-US" altLang="zh-TW" sz="4000" b="1" kern="100" dirty="0">
              <a:solidFill>
                <a:srgbClr val="080808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7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EC5259D-AF52-4FDB-8A58-26CCE641A3DB}"/>
              </a:ext>
            </a:extLst>
          </p:cNvPr>
          <p:cNvSpPr txBox="1"/>
          <p:nvPr/>
        </p:nvSpPr>
        <p:spPr>
          <a:xfrm>
            <a:off x="0" y="0"/>
            <a:ext cx="12191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HK" sz="4200" b="1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布永康牧師的</a:t>
            </a:r>
            <a:r>
              <a:rPr lang="en-US" altLang="zh-TW" sz="4200" b="1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60</a:t>
            </a:r>
            <a:r>
              <a:rPr lang="zh-TW" altLang="en-US" sz="4200" b="1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年</a:t>
            </a:r>
            <a:r>
              <a:rPr lang="zh-HK" altLang="zh-HK" sz="4200" b="1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佈道生涯事奉中，帶領了超過7900萬人接受了福音，尤其他在非洲地區的事奉，極大的改變了非洲的人心</a:t>
            </a:r>
            <a:r>
              <a:rPr lang="zh-TW" altLang="en-US" sz="4200" b="1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endParaRPr lang="zh-HK" altLang="en-US" sz="42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7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5714" y="713399"/>
            <a:ext cx="12192000" cy="579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總結：</a:t>
            </a:r>
            <a:endParaRPr lang="en-US" altLang="zh-TW" sz="3700" dirty="0">
              <a:solidFill>
                <a:schemeClr val="tx1">
                  <a:lumMod val="50000"/>
                </a:schemeClr>
              </a:solidFill>
              <a:latin typeface="方正大標宋" panose="02000000000000000000" pitchFamily="2" charset="-120"/>
              <a:ea typeface="方正大標宋" panose="02000000000000000000" pitchFamily="2" charset="-120"/>
              <a:cs typeface="BiauKai"/>
            </a:endParaRPr>
          </a:p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一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活出天父的心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—</a:t>
            </a:r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謹慎自守，專心盼望耶穌基督顯現的時候帶給你們的恩惠，並在一切所行的事上要聖潔。</a:t>
            </a:r>
            <a:endParaRPr lang="en-US" altLang="zh-TW" sz="4000" dirty="0">
              <a:solidFill>
                <a:schemeClr val="tx1">
                  <a:lumMod val="50000"/>
                </a:schemeClr>
              </a:solidFill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二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彰顯基督恩典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—</a:t>
            </a:r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時常承認自己是罪人親近耶穌，讓天父憐憫恩慈溢滿我們生命，去祝福別人。</a:t>
            </a:r>
            <a:endParaRPr lang="en-US" altLang="zh-TW" sz="4000" dirty="0">
              <a:solidFill>
                <a:schemeClr val="tx1">
                  <a:lumMod val="50000"/>
                </a:schemeClr>
              </a:solidFill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奉耶穌基督的名祝福我們常常連結主耶穌，</a:t>
            </a:r>
            <a:b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</a:b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藉主羔羊寶血使我們聖潔和身心靈得著醫治，</a:t>
            </a:r>
            <a:b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</a:b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生命溢滿天父的憐憫祝福教會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,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家人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,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鄰舍得著救恩，</a:t>
            </a:r>
            <a:b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</a:b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  <a:cs typeface="BiauKai"/>
              </a:rPr>
              <a:t>並成為聖潔新婦和有油童女直到主基督再來，阿們。</a:t>
            </a:r>
            <a:endParaRPr lang="en-US" altLang="zh-TW" sz="3700" dirty="0">
              <a:solidFill>
                <a:schemeClr val="tx1">
                  <a:lumMod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  <a:cs typeface="BiauKai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0" y="20952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 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7148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5714" y="713399"/>
            <a:ext cx="12192000" cy="616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kumimoji="1" lang="zh-TW" altLang="en-US" sz="3400" b="1" dirty="0">
                <a:solidFill>
                  <a:prstClr val="black"/>
                </a:solidFill>
                <a:latin typeface="新細明體" panose="02020500000000000000" pitchFamily="18" charset="-120"/>
              </a:rPr>
              <a:t>引言：</a:t>
            </a:r>
            <a:endParaRPr lang="en-US" altLang="zh-TW" kern="0" dirty="0"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2057400" lvl="3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TW" altLang="en-US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復活節剛過，您作過甚麼禱告？</a:t>
            </a:r>
            <a:r>
              <a:rPr kumimoji="1" lang="zh-TW" altLang="en-US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疫情快快過去</a:t>
            </a:r>
            <a:r>
              <a:rPr kumimoji="1" lang="en-US" altLang="zh-TW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/</a:t>
            </a:r>
            <a:r>
              <a:rPr kumimoji="1" lang="zh-TW" altLang="en-US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一切回復正常？</a:t>
            </a:r>
            <a:endParaRPr kumimoji="1" lang="en-US" altLang="zh-TW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marL="457200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TW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2020</a:t>
            </a:r>
            <a:r>
              <a:rPr kumimoji="1" lang="zh-TW" altLang="en-US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開始至今，您最關心是甚麼？</a:t>
            </a:r>
            <a:r>
              <a:rPr kumimoji="1" lang="zh-TW" altLang="en-US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自己？家人？香港？世界？</a:t>
            </a:r>
            <a:endParaRPr kumimoji="1" lang="en-US" altLang="zh-TW" dirty="0">
              <a:solidFill>
                <a:schemeClr val="tx1">
                  <a:lumMod val="50000"/>
                </a:schemeClr>
              </a:solidFill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marL="457200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en-US" altLang="zh-TW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2020</a:t>
            </a:r>
            <a:r>
              <a:rPr kumimoji="1" lang="zh-TW" altLang="en-US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開始至今，您講最多是甚麼？</a:t>
            </a:r>
            <a:r>
              <a:rPr kumimoji="1" lang="zh-TW" altLang="en-US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身體健康？主賜平安？</a:t>
            </a:r>
            <a:endParaRPr kumimoji="1" lang="en-US" altLang="zh-TW" dirty="0">
              <a:solidFill>
                <a:schemeClr val="tx1">
                  <a:lumMod val="50000"/>
                </a:schemeClr>
              </a:solidFill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marL="457200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TW" altLang="en-US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作為基督徒，您覺得天父</a:t>
            </a:r>
            <a:r>
              <a:rPr kumimoji="1" lang="en-US" altLang="zh-TW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/</a:t>
            </a:r>
            <a:r>
              <a:rPr kumimoji="1" lang="zh-TW" altLang="en-US" b="1" dirty="0">
                <a:solidFill>
                  <a:schemeClr val="tx1">
                    <a:lumMod val="50000"/>
                  </a:schemeClr>
                </a:solidFill>
                <a:latin typeface="新細明體" panose="02020500000000000000" pitchFamily="18" charset="-120"/>
              </a:rPr>
              <a:t>主耶穌最關心的是甚麼？</a:t>
            </a:r>
            <a:endParaRPr kumimoji="1" lang="en-US" altLang="zh-TW" b="1" dirty="0">
              <a:solidFill>
                <a:schemeClr val="tx1">
                  <a:lumMod val="50000"/>
                </a:schemeClr>
              </a:solidFill>
              <a:latin typeface="新細明體" panose="02020500000000000000" pitchFamily="18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彼前一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3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願頌讚歸於我們主耶穌基督的父上帝！祂曾照自己的大憐憫，藉著耶穌基督從死人中復活，重生了我們，使我們有活的盼望，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4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好得到不朽壞、不玷污、不衰殘、為你們存留在天上的基業，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5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就是為你們這些藉著信、蒙上帝大能保守的人，能獲得祂所預備、到末世要顯現的救恩。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457200" indent="-4572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</a:rPr>
              <a:t>您有</a:t>
            </a:r>
            <a:r>
              <a:rPr kumimoji="1" lang="zh-TW" altLang="en-US" b="1" u="sng" dirty="0">
                <a:solidFill>
                  <a:prstClr val="black"/>
                </a:solidFill>
                <a:latin typeface="新細明體" panose="02020500000000000000" pitchFamily="18" charset="-120"/>
              </a:rPr>
              <a:t>預備自己</a:t>
            </a: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</a:rPr>
              <a:t>？去領受天上的基業嗎？</a:t>
            </a:r>
            <a:endParaRPr kumimoji="1" lang="en-US" altLang="zh-TW" b="1" dirty="0">
              <a:solidFill>
                <a:prstClr val="black"/>
              </a:solidFill>
              <a:latin typeface="新細明體" panose="02020500000000000000" pitchFamily="18" charset="-120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40642" y="104140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  <p:pic>
        <p:nvPicPr>
          <p:cNvPr id="39943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653" y="941445"/>
            <a:ext cx="1688203" cy="135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11650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0" y="205066"/>
            <a:ext cx="12192000" cy="566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just">
              <a:buNone/>
            </a:pPr>
            <a:r>
              <a:rPr kumimoji="1" lang="zh-TW" altLang="en-US" sz="3500" kern="10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rPr>
              <a:t>太九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9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耶穌從那裏往前走，看見一個人名叫馬太，在稅關坐著，就對他說：「來跟從我！」他就起來跟從耶穌。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10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耶穌在屋裏坐席的時候，有好些稅吏和罪人來，與耶穌和他的門徒一同坐席。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11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法利賽人看見，就對耶穌的門徒說：「你們的老師為甚麼與稅吏和罪人一同吃飯呢？」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12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耶穌聽見，就說：「健康的人用不著醫生；有病的人才用得著。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13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經上說：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『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我喜愛憐憫，不喜愛祭祀。</a:t>
            </a:r>
            <a:r>
              <a:rPr lang="en-US" altLang="zh-TW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』</a:t>
            </a:r>
            <a:r>
              <a:rPr lang="zh-TW" altLang="en-US" sz="40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這句話的意思，你們去揣摩。我不是來召義人，而是召罪人。」</a:t>
            </a:r>
            <a:endParaRPr lang="en-US" altLang="zh-TW" sz="4000" kern="0" dirty="0">
              <a:solidFill>
                <a:schemeClr val="tx1">
                  <a:lumMod val="50000"/>
                </a:schemeClr>
              </a:solidFill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  <p:pic>
        <p:nvPicPr>
          <p:cNvPr id="39946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782" y="2021921"/>
            <a:ext cx="874784" cy="55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42730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5714" y="713399"/>
            <a:ext cx="12192000" cy="609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6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一</a:t>
            </a:r>
            <a:r>
              <a:rPr lang="en-US" altLang="zh-TW" sz="36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6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活出天父的心</a:t>
            </a:r>
            <a:endParaRPr kumimoji="1" lang="en-US" altLang="zh-TW" sz="30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marL="457200" indent="-4572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在上帝所創造世界的定規中，甚麼是「正常」？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創一</a:t>
            </a:r>
            <a:r>
              <a:rPr lang="en-US" altLang="zh-TW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26-27</a:t>
            </a:r>
            <a:b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</a:b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26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上帝說：「我們要照著我們的形像，按著我們的樣式造人，使他們管理海裏的魚、天空的鳥、地上的牲畜和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…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一切爬行動物。」</a:t>
            </a:r>
            <a:r>
              <a:rPr lang="en-US" altLang="zh-TW" b="1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27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上帝就照著祂的形像創造人，照著上帝的形像創造他們；祂創造了他們，有男有女。</a:t>
            </a:r>
            <a:endParaRPr lang="en-US" altLang="zh-TW" kern="0" dirty="0">
              <a:solidFill>
                <a:schemeClr val="tx1">
                  <a:lumMod val="50000"/>
                </a:schemeClr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457200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作為天父兒女，您是否「聽教聽話」？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BiauKai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+mn-ea"/>
              </a:rPr>
              <a:t>彼前一</a:t>
            </a:r>
            <a:r>
              <a:rPr lang="en-US" altLang="zh-TW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13</a:t>
            </a:r>
            <a:r>
              <a:rPr lang="zh-TW" altLang="en-US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所以，要準備好你們的心，謹慎自守，專心盼望耶穌基督顯現的時候帶給你們的恩惠。</a:t>
            </a:r>
            <a:r>
              <a:rPr lang="en-US" altLang="zh-TW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14</a:t>
            </a:r>
            <a:r>
              <a:rPr lang="zh-TW" altLang="en-US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作為順服的兒女，就不要效法從前蒙昧無知的時候那放縱私慾的樣子。</a:t>
            </a:r>
            <a:r>
              <a:rPr lang="en-US" altLang="zh-TW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15</a:t>
            </a:r>
            <a:r>
              <a:rPr lang="zh-TW" altLang="en-US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但那召你們的既是聖潔，你們在一切所行的事上也要聖潔；</a:t>
            </a:r>
            <a:r>
              <a:rPr lang="en-US" altLang="zh-TW" sz="3500" dirty="0">
                <a:solidFill>
                  <a:schemeClr val="tx1">
                    <a:lumMod val="50000"/>
                  </a:schemeClr>
                </a:solidFill>
                <a:latin typeface="方正中楷" panose="02000000000000000000" pitchFamily="2" charset="-120"/>
                <a:ea typeface="方正中楷" panose="02000000000000000000" pitchFamily="2" charset="-120"/>
              </a:rPr>
              <a:t>…</a:t>
            </a: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93981" y="0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 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  <p:pic>
        <p:nvPicPr>
          <p:cNvPr id="39943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653" y="941445"/>
            <a:ext cx="1688203" cy="135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10447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96688" y="685111"/>
            <a:ext cx="12192000" cy="592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一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活出天父的心</a:t>
            </a:r>
            <a:endParaRPr kumimoji="1" lang="en-US" altLang="zh-TW" sz="37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魏碑" panose="02000000000000000000" pitchFamily="2" charset="-120"/>
              <a:ea typeface="方正魏碑" panose="02000000000000000000" pitchFamily="2" charset="-120"/>
            </a:endParaRPr>
          </a:p>
          <a:p>
            <a:pPr marL="457200" indent="-457200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在天父創造世界定規中</a:t>
            </a:r>
            <a:r>
              <a:rPr lang="en-US" altLang="zh-TW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,</a:t>
            </a:r>
            <a:r>
              <a:rPr lang="zh-TW" altLang="en-US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作祂兒女和基督門徒</a:t>
            </a:r>
            <a:r>
              <a:rPr lang="en-US" altLang="zh-TW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,</a:t>
            </a:r>
            <a:r>
              <a:rPr lang="zh-TW" altLang="en-US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甚麼是「順服跟從」</a:t>
            </a:r>
            <a:r>
              <a:rPr lang="en-US" altLang="zh-TW" sz="310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  <a:cs typeface="BiauKai"/>
              </a:rPr>
              <a:t>?</a:t>
            </a: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太九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</a:rPr>
              <a:t>9</a:t>
            </a: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耶穌從那裏往前走，看見一個人名叫馬太，在稅關坐著，就對他說：「來跟從我！」</a:t>
            </a:r>
            <a:r>
              <a:rPr lang="zh-TW" altLang="en-US" sz="3700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他就起來跟從耶穌。</a:t>
            </a:r>
            <a:r>
              <a:rPr lang="en-US" altLang="zh-TW" b="1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10</a:t>
            </a: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耶穌在屋裏坐席的時候，有好些稅吏和罪人來，與耶穌和他的門徒一同坐席。</a:t>
            </a:r>
            <a:endParaRPr lang="en-US" altLang="zh-TW" b="1" kern="0" dirty="0">
              <a:solidFill>
                <a:schemeClr val="tx1">
                  <a:lumMod val="50000"/>
                </a:schemeClr>
              </a:solidFill>
              <a:latin typeface="方正隸變" panose="02000000000000000000" pitchFamily="2" charset="-120"/>
              <a:ea typeface="方正隸變" panose="02000000000000000000" pitchFamily="2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50000"/>
                  </a:schemeClr>
                </a:solidFill>
              </a:rPr>
              <a:t>路五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28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他就撇下所有的，起來跟從耶穌。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29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利未在自己家裏為耶穌大擺宴席，有一大群稅吏和別的人與他們一同坐席。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571500" indent="-5715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4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利未馬太撇下所有迎接耶穌進入生命作王</a:t>
            </a:r>
            <a:r>
              <a:rPr lang="en-US" altLang="zh-TW" sz="34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,</a:t>
            </a:r>
            <a:r>
              <a:rPr lang="zh-TW" altLang="en-US" sz="34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開始傳福音新生活。</a:t>
            </a:r>
            <a:endParaRPr lang="en-US" altLang="zh-TW" sz="3400" kern="0" dirty="0">
              <a:solidFill>
                <a:schemeClr val="tx1">
                  <a:lumMod val="50000"/>
                </a:schemeClr>
              </a:solidFill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dirty="0">
                <a:solidFill>
                  <a:schemeClr val="tx1">
                    <a:lumMod val="50000"/>
                  </a:schemeClr>
                </a:solidFill>
              </a:rPr>
              <a:t>太十</a:t>
            </a:r>
            <a:r>
              <a:rPr lang="en-US" altLang="zh-TW" dirty="0">
                <a:solidFill>
                  <a:schemeClr val="tx1">
                    <a:lumMod val="50000"/>
                  </a:schemeClr>
                </a:solidFill>
              </a:rPr>
              <a:t>38</a:t>
            </a:r>
            <a:r>
              <a:rPr lang="zh-TW" altLang="en-US" sz="300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不背自己的十字架跟從我的，不配作我的門徒。</a:t>
            </a:r>
            <a:endParaRPr lang="en-US" altLang="zh-TW" sz="3000" dirty="0">
              <a:solidFill>
                <a:schemeClr val="tx1">
                  <a:lumMod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457200" indent="-4572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300" kern="0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甚麼是您的十字架？</a:t>
            </a:r>
            <a:r>
              <a:rPr lang="zh-TW" altLang="en-US" sz="3000" kern="0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所擁有的？過去？個性？</a:t>
            </a:r>
            <a:endParaRPr lang="en-US" altLang="zh-TW" sz="3000" kern="0" dirty="0">
              <a:solidFill>
                <a:schemeClr val="tx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23664" y="-30338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 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5634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11429" y="548681"/>
            <a:ext cx="12192000" cy="63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5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二</a:t>
            </a:r>
            <a:r>
              <a:rPr lang="en-US" altLang="zh-TW" sz="35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5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彰顯基督恩典 </a:t>
            </a:r>
            <a:r>
              <a:rPr lang="zh-TW" altLang="en-US" sz="2700" kern="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太九</a:t>
            </a:r>
            <a:r>
              <a:rPr lang="en-US" altLang="zh-TW" sz="2700" kern="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10-13</a:t>
            </a:r>
            <a:endParaRPr lang="en-US" altLang="zh-TW" sz="2700" dirty="0">
              <a:solidFill>
                <a:schemeClr val="tx1">
                  <a:lumMod val="50000"/>
                </a:schemeClr>
              </a:solidFill>
              <a:latin typeface="方正大標宋" panose="02000000000000000000" pitchFamily="2" charset="-120"/>
              <a:ea typeface="方正大標宋" panose="02000000000000000000" pitchFamily="2" charset="-120"/>
              <a:cs typeface="BiauKai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en-US" altLang="zh-TW" sz="31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10</a:t>
            </a:r>
            <a:r>
              <a:rPr lang="zh-TW" altLang="en-US" sz="31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耶穌在屋裏坐席的時候，有好些稅吏和罪人來，與耶穌和他的門徒一同坐席。</a:t>
            </a:r>
            <a:r>
              <a:rPr lang="en-US" altLang="zh-TW" sz="31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11</a:t>
            </a:r>
            <a:r>
              <a:rPr lang="zh-TW" altLang="en-US" sz="31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法利賽人看見，就對耶穌的門徒說：你們的老師為甚麼與稅吏和罪人一同吃飯呢？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12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耶穌聽見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,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就說：「健康的人用不著醫生；有病的人才用得著。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經上說：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我喜愛憐憫，不喜愛祭祀</a:t>
            </a:r>
            <a:r>
              <a:rPr lang="zh-TW" altLang="en-US" sz="24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。</a:t>
            </a:r>
            <a:r>
              <a:rPr lang="en-US" altLang="zh-TW" sz="24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這句話的意思</a:t>
            </a:r>
            <a:r>
              <a:rPr lang="zh-TW" altLang="en-US" sz="2400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，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你們去揣摩。我不是來召義人，而是召罪人。」</a:t>
            </a:r>
            <a:endParaRPr lang="en-US" altLang="zh-TW" kern="0" dirty="0">
              <a:solidFill>
                <a:schemeClr val="tx1">
                  <a:lumMod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endParaRPr lang="en-US" altLang="zh-TW" sz="700" dirty="0">
              <a:solidFill>
                <a:schemeClr val="tx1">
                  <a:lumMod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571500" indent="-5715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</a:rPr>
              <a:t>耶穌            門徒            稅吏</a:t>
            </a:r>
            <a:r>
              <a:rPr lang="en-US" altLang="zh-TW" sz="3500" kern="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</a:rPr>
              <a:t>,</a:t>
            </a: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小標宋" panose="02000000000000000000" pitchFamily="2" charset="-120"/>
                <a:ea typeface="方正小標宋" panose="02000000000000000000" pitchFamily="2" charset="-120"/>
              </a:rPr>
              <a:t>罪人                  法利賽人</a:t>
            </a:r>
            <a:endParaRPr lang="en-US" altLang="zh-TW" sz="3500" kern="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endParaRPr lang="en-US" altLang="zh-TW" sz="700" kern="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</a:endParaRPr>
          </a:p>
          <a:p>
            <a:pPr marL="571500" indent="-5715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000" b="1" kern="0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您身心靈現況如何？生活充滿甚麼？您期待甚麼？</a:t>
            </a:r>
            <a:endParaRPr lang="en-US" altLang="zh-TW" sz="3000" b="1" kern="0" dirty="0">
              <a:solidFill>
                <a:schemeClr val="tx1">
                  <a:lumMod val="50000"/>
                </a:schemeClr>
              </a:solidFill>
              <a:latin typeface="+mn-ea"/>
              <a:ea typeface="+mn-ea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endParaRPr lang="en-US" altLang="zh-TW" sz="500" b="1" kern="0" dirty="0">
              <a:solidFill>
                <a:schemeClr val="tx1">
                  <a:lumMod val="50000"/>
                </a:schemeClr>
              </a:solidFill>
              <a:latin typeface="+mn-ea"/>
              <a:ea typeface="+mn-ea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sz="30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太六</a:t>
            </a:r>
            <a:r>
              <a:rPr lang="en-US" altLang="zh-TW" sz="30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19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「不要為自己在地上積蓄財寶；地上有蟲子咬</a:t>
            </a:r>
            <a:r>
              <a:rPr lang="zh-TW" altLang="en-US" sz="1800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，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能銹壞</a:t>
            </a:r>
            <a:r>
              <a:rPr lang="zh-TW" altLang="en-US" sz="1800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，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也有賊挖洞來偷。</a:t>
            </a:r>
            <a:r>
              <a:rPr lang="en-US" altLang="zh-TW" sz="30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20</a:t>
            </a:r>
            <a:r>
              <a:rPr lang="zh-TW" altLang="en-US" sz="3300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要在天上積蓄財寶；天上沒有蟲子咬，不會銹壞，也沒有賊挖洞來偷。</a:t>
            </a:r>
            <a:r>
              <a:rPr lang="en-US" altLang="zh-TW" sz="3300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21</a:t>
            </a:r>
            <a:r>
              <a:rPr lang="zh-TW" altLang="en-US" sz="3300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因為你的財寶在哪裏，你的心也在哪裏。</a:t>
            </a:r>
            <a:r>
              <a:rPr lang="zh-TW" altLang="en-US" b="1" dirty="0">
                <a:solidFill>
                  <a:schemeClr val="tx1">
                    <a:lumMod val="50000"/>
                  </a:schemeClr>
                </a:solidFill>
                <a:latin typeface="方正隸變" panose="02000000000000000000" pitchFamily="2" charset="-120"/>
                <a:ea typeface="方正隸變" panose="02000000000000000000" pitchFamily="2" charset="-120"/>
              </a:rPr>
              <a:t>」</a:t>
            </a:r>
            <a:endParaRPr lang="en-US" altLang="zh-TW" sz="3400" b="1" kern="0" dirty="0">
              <a:solidFill>
                <a:schemeClr val="tx1">
                  <a:lumMod val="50000"/>
                </a:schemeClr>
              </a:solidFill>
              <a:latin typeface="方正隸變" panose="02000000000000000000" pitchFamily="2" charset="-120"/>
              <a:ea typeface="方正隸變" panose="02000000000000000000" pitchFamily="2" charset="-120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42986" y="-38100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 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8679F5F-A145-4560-A866-CAA1037F0937}"/>
              </a:ext>
            </a:extLst>
          </p:cNvPr>
          <p:cNvSpPr txBox="1"/>
          <p:nvPr/>
        </p:nvSpPr>
        <p:spPr>
          <a:xfrm>
            <a:off x="6888090" y="3720789"/>
            <a:ext cx="1477328" cy="1001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HK"/>
            </a:defPPr>
            <a:lvl1pPr>
              <a:defRPr sz="2800" b="1" kern="0">
                <a:solidFill>
                  <a:srgbClr val="7030A0"/>
                </a:solidFill>
                <a:latin typeface="方正粗圓" panose="02000000000000000000" pitchFamily="2" charset="-120"/>
                <a:ea typeface="方正粗圓" panose="02000000000000000000" pitchFamily="2" charset="-120"/>
              </a:defRPr>
            </a:lvl1pPr>
          </a:lstStyle>
          <a:p>
            <a:r>
              <a:rPr lang="zh-TW" altLang="en-US" dirty="0">
                <a:solidFill>
                  <a:schemeClr val="tx1">
                    <a:lumMod val="50000"/>
                  </a:schemeClr>
                </a:solidFill>
              </a:rPr>
              <a:t>領受赦罪恩典</a:t>
            </a:r>
            <a:endParaRPr lang="zh-HK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FECBAF3-5C00-425A-833B-269D8C9F8C94}"/>
              </a:ext>
            </a:extLst>
          </p:cNvPr>
          <p:cNvSpPr txBox="1"/>
          <p:nvPr/>
        </p:nvSpPr>
        <p:spPr>
          <a:xfrm>
            <a:off x="3776123" y="3708940"/>
            <a:ext cx="1046440" cy="1001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HK"/>
            </a:defPPr>
            <a:lvl1pPr>
              <a:defRPr sz="2800" b="1" kern="0">
                <a:solidFill>
                  <a:srgbClr val="7030A0"/>
                </a:solidFill>
                <a:latin typeface="方正粗圓" panose="02000000000000000000" pitchFamily="2" charset="-120"/>
                <a:ea typeface="方正粗圓" panose="02000000000000000000" pitchFamily="2" charset="-120"/>
              </a:defRPr>
            </a:lvl1pPr>
          </a:lstStyle>
          <a:p>
            <a:r>
              <a:rPr lang="zh-TW" altLang="en-US" dirty="0">
                <a:solidFill>
                  <a:schemeClr val="tx1">
                    <a:lumMod val="50000"/>
                  </a:schemeClr>
                </a:solidFill>
              </a:rPr>
              <a:t>跟隨基督</a:t>
            </a:r>
            <a:endParaRPr lang="zh-HK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BBADE71-4126-4CDB-921D-367A0B9FD585}"/>
              </a:ext>
            </a:extLst>
          </p:cNvPr>
          <p:cNvSpPr txBox="1"/>
          <p:nvPr/>
        </p:nvSpPr>
        <p:spPr>
          <a:xfrm>
            <a:off x="1517455" y="3720789"/>
            <a:ext cx="1046440" cy="8931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800" b="1" kern="0" dirty="0">
                <a:solidFill>
                  <a:schemeClr val="tx1">
                    <a:lumMod val="50000"/>
                  </a:schemeClr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上帝兒子</a:t>
            </a:r>
            <a:endParaRPr lang="zh-HK" altLang="en-US" sz="2800" dirty="0">
              <a:solidFill>
                <a:schemeClr val="tx1">
                  <a:lumMod val="50000"/>
                </a:schemeClr>
              </a:solidFill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05C0904A-B116-4AA2-8047-E3E9423E3093}"/>
              </a:ext>
            </a:extLst>
          </p:cNvPr>
          <p:cNvSpPr txBox="1"/>
          <p:nvPr/>
        </p:nvSpPr>
        <p:spPr>
          <a:xfrm>
            <a:off x="10789872" y="3720789"/>
            <a:ext cx="1046440" cy="10016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HK"/>
            </a:defPPr>
            <a:lvl1pPr>
              <a:defRPr sz="2800" b="1" kern="0">
                <a:solidFill>
                  <a:srgbClr val="7030A0"/>
                </a:solidFill>
                <a:latin typeface="方正粗圓" panose="02000000000000000000" pitchFamily="2" charset="-120"/>
                <a:ea typeface="方正粗圓" panose="02000000000000000000" pitchFamily="2" charset="-120"/>
              </a:defRPr>
            </a:lvl1pPr>
          </a:lstStyle>
          <a:p>
            <a:r>
              <a:rPr lang="zh-TW" altLang="en-US" dirty="0">
                <a:solidFill>
                  <a:schemeClr val="tx1">
                    <a:lumMod val="50000"/>
                  </a:schemeClr>
                </a:solidFill>
              </a:rPr>
              <a:t>自以為義</a:t>
            </a:r>
            <a:endParaRPr lang="zh-HK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8999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8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6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148590" y="-560070"/>
            <a:ext cx="405766" cy="33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AutoShape 8" descr="data:image/jpeg;base64,/9j/4AAQSkZJRgABAQAAAQABAAD/2wCEAAkGBxMTEhUUExQVFhMXGCAbGRgYGB4dHxshHR0bGBwfIRocHiggGyAlIBodITEiJikrLi4uHR8zODMsNygtLisBCgoKDg0OGxAQGy4mICQ0LCwsLDQsLCwsLDQsLCwsLC8sLDQsLCwsLCwsLywsLCwsLCwsLCwsLCwsLCwsLCwsLP/AABEIAPUAzgMBIgACEQEDEQH/xAAcAAACAwEBAQEAAAAAAAAAAAAFBgMEBwIAAQj/xABDEAABAgMGAwUGBQIHAAAHAQABAhEAAyEEBRIxQVEGYXETIoGRoTJCscHR8AcUI1LhYvEWM0NygpKyJDRjc6LC0hX/xAAaAQACAwEBAAAAAAAAAAAAAAADBAECBQAG/8QAMhEAAQQABAIJBAMAAwEAAAAAAQACAxEEEiExQVETFCIyYYGRodEFcbHwQsHhI1LxM//aAAwDAQACEQMRAD8A00Lbpz++fpH1ZJIG8V1NEtjSSsP4R40tzyUtMihaIypWFIGUVpwJMT2mdkIqziwrnF8Zl6PTZAjBuykH8Ql+ypwGmSfHvjJ6ZQBtpP55Qcv2aSajdX0gz+IqB+mcnmyP/TfKA1pSTeC//tDlqqGAKiH2/pq28Mdv3morPOPZWljXEpsofOGx3TthQ7ad0fWM+s07Cm1UFJhPpnSNH4XIKP8AqzbFCT8zFHOyA+X9KuKPYCOWdLPVqZbVIgVe08mY2iRn1gwoJGJTd5TYjuzt8/OACk1fU/OMnFyAuoFJ4YW4uK5cip1iOerz3ju0Fs47kyMisFT1CAzlqZlm5mBQxOkOiczBozFc2SwLWADQKzLVw+8X0Og5mCloUE5USAwAGmXiYrInlKSVFLqNW9kaBIOwFOZrrHM2dUOzDIc+frGp2GNDRsPdKnM92YrozcIJcudtByiGyzmLhn+2++cUbXaCqiak0gzct3FIxLz0T61gL3vk0CI8NjZrxVizWUqIUs0ziO9r0CBhSa5dGji9bxDlCC51I+6QCtszAHqVPl1pWDMaA0sZ5nn/AIhxQl5Dn+QVS9LeUoXNWxArlnAC020qSgqzUgqbxJGeVN9hFXiq2KWDLBPdLryYt7vRNOrvHy1AASiAWwgDelPrHocDB0LDzVp5LcAF6jFyXUcwTpkCWr/bnBa7AlUucFay1uK5AHlm/wAoB9sMTVD1LAZgE+FfjBq4vYmj/wCishnJolvlHP1lCodkESlJyBws5FfX13bzizgLEADxbVq/EPTOKc+2JQgKmd2pJBPMjLPJtKwtXhxPNWP0qJ3LklqdB/MMXwAXPe1u6eJPdpRhv5BtT/MXJKwRnlQUJ65V29Iy383aCf8ANXoPaYenSOVT5op2qxyxHrrFe1fBd045L9FGYSpg9fnBeUvCnLwgXZg9aMP413iYTCpVXjx7JyNtz7BRK3NpwCu2deJ1RDOU9HrEzYUtnvA2apyG1LCA4iXNTRw/KGxtm0p/iDZZkxJ7MFSkKkrAGbBRJ5UgLeVgnJtgnMShUoJLvm6iwbYEenOGe9F2hM0hDKB95Sm8GfTlAm2WK2KScBkA6FSlH4RtNkBjDQBtVkjw+E/EzLTif3VK35aYDa0M3ad5BLtUN0oR6xpfA6/0mBcgJSTo4QkGESVclvNFmzlL+6TXz+o1jQLikCTKqahLKG5pXMwDGuLI7seWvCkKYhza1RS9LRhSwzOX30gGJtOZ+/SIb0Upc1K8bJQ9NwQQSelDElklqUyqhJqBqebe78YyBHn15/tK8bRG3VXbEgEupmG512ju97xRJlqmrZKUJd22059OcCuJb0XZ7NMmyUdotDMkvWoBy6xn3EF6Wm1yUhcsylmolHKZqC+g2B1jWgwjixpHdO5Q9HO13T5dHEsqdLEwqSgs7KUPA9WiwZ3aNgU6eRdzGJ8PXdMmTVLmgJQASoqTQaZONvCDV8pVZk45CmSoEFKV6Ee0A1Dq7wxLgWdLlDvj1R4tYzJRH7vS265LpEtioAq3+GcELWFMQj2j5DnCf+GV5rm2PFMXi7zDM0YUqSX3GkMdtvbAGo+3oIz5nBjzG7WuA/fys+nvfY1UCrtTLDrVuTvAY4Z00BIwy0F/AZknWObZaVTMzQ1Y/ExzbbSmRZVqbvTBhH/7HfJ4PgmOnnAdsNaT5uJhc425IHENoTNtExWSSos3hvTSL01JSiX+3CrPd1eH2IDzSO8MyOtGIy9ILTlYZcv/AJHE+6iN/t49Q3dyR4hVrSoBVDkBnnu2tfpDHw7lPr/oTCQdmbP0heSxdPddw5pmaMPH4wy8NoAl2gEg/oqcsX9n1hSShI0lXd3Vk9vtptMwlR7icgKc36xXTYmdi/h469IZU8PYSUuhy9AoeApXKJBdod8aCBmQXpq4bu7F4daW1QQuhJNu3S6sjQaZ8/7xNIsBUHFQciYPT7nSkv2ssKoxxAgbORvzaJlWJEpISpaKkliXYHLMgb5GJBCnIbWwyZlGAFNIJ2WWB3jQ7R5EkAU2iK1WoJBOUeCkeGihupc7OaaoLXaXdML19Xp2KRhTiUdCaDTPMfxBDE5JOUU7fYhOSUu2xb4+UCgprw5ydjY1uiUZl54mIQknGQ5xHJs60NY+TryZCz2MsgTAEgjPPPoPiI6Nhw9okqArmM8QL4wOevSB9tsKQhYKkYVrC2JLY3c5b7R6AGiNTw5+CaygjRWbSZSe1HYScQTjl0I91y5Gj/CPtkvSYlSTLQBUBgVVScwQaZ5bVijMMrvlS0FUz2z3y6R7op3R06wd4VssuYoqBBZgwJy9GAy51ishGTtWfVD7A1ITDYhjSFKT4HJ/v5QUllnbPV9Bu+UelWYlggBn8vvaBnHMz8vYZkxJIWkghm0OoOY3EJYdjTIGFJyTAoTxbekxMtZkd4IDkYSokuK4R7rO58ecI/GXF6lLs6ggJmITiUl3FdH2ID+Ihs4fv5FplrVOSKpDtkQRVjp9iM343sqU2jHLdUsgM9SG7rdKR6tkEbWhg2VJ+kbHnb4JwF5SVpTOlnEWJAU9CR3kNodKwjXze4mFZGPDMYhKmADABqbNFSyW4yy4JDmqdDtSLE+XLmpCwSV5EJDknR06V97XaF4cK2F1nUcFaTGOmjytoHj4+P8Ai078PLQoWbCh0pYF9iQQeT0EM0qyEkkknfMwpcBSLXKH6yUJkEB0FRKnAooaJbYw7G9E4TgBcUrTxjCxQiEpLTd8vlMMe4Npo/pRywyjsBXydmhP47tmKdLlVKgl1DQKVX4AjxhutVoEqWZ63YV5PoPnGZiYq0Wpc0gB9DmwDinKNj6ZhywZzx9kCd9hVpgDc3bdyS2n31aDy5YwSiQahbf9tvGAVvl1FQO9WnjrDNaiOylH+knJnD6bZCNJu7kuNwh5kgGnmPD6/bQzcMyml2jEaqlHZxpC3iJIfQBtNw3lrDNw6rDItBJoJKs82DGM/GhHOyDos/6b0d2f/kHY+YjyrCEJUSkMUAl2zqVP1584qLmEpWskd0JIAU29OWvnE9qtTdqA1EpLdSr65REMhbopqyF9RJSEDuApwhRSQDR6jJm3MdW2y4bOkSkgMund072XjEVgtWIoSxcyyK6uSR8okVNBs0sFZzc1ave19PCIc9wcCoqytZtUxhyEBLVOxq5bR8tVtK6Ad0FusV0GpYE1jxgBJzFFhhyCypUDTP8AmLcuzUINQc6b5xFKSE1VHSguYC3dG418dP7RYU4/2ue5JvFNjKbQEy50wYklQTioK1FGYVBaAeBaiUfmF6uQR7rOO87Goh2kXGJp7R2TioSBVjU0qXpnH2dwggLUsLzBwpCQMLjN3dVPjG/EDktWZM1pylI0m7JnaEfm5pI3Ult2OFmpGl8NXUgSkrdSjocRahzz3EIF4XeJIKVqKiWAwdwn/qakw78HWzuKkZFDNV6H6H4iF8W5+W79qUYlpDOz+SmdtAA0ZH+LfFoB/Ly04lJJCl1ZiA455t4RpVqvNEuijURkfGPDa7VPMxE0CUqoRh9ktVq1c6mCfTOj6TPIkujkDbaNeCTbFfSpEhKE4SVEk8uVMo5N7K7NRWnEV0BpSr+WcXLw4OUhGNCioBnpoYhtsgCS2Ek5DN33j0YdG6i3W1zXThps0ANEuO8MPCU/s5oViSk5DEHBfwj5dvBdsnM0sIDAvMUEBjkaxWk8OWtQmGXImrTLVhUpCSQ7tQtWDyMD2lp4pCJ5Y4OpbRYQVpSTqB7JcZPBawXcWJVoKk6czGN8J35aLJNQiYVolqb2woBtKGHnizjBK0GVJJEs+2o5rplTTlybeMWP6aWTUe6tjrplZ2dFS4x4k/MTRJkn9FFP9x1U3SggLdMxphO4LE5nygbKNXeh25egi1Y0ntAxzOvX+8a50oBArRTWhX6hcnNi/Qtp0EMVsBEuVhoMPvMQxNaPz9YWbc5USxf4Fn82PpDNaiUWeQSGITUZ+8p6aj+YqzvOXDcIZM8BVvDTrDnw6R2U8Ef6B5/HPL7eEsb7Dy1fwpvDlw2g9halUrKV6UjOxrt0Y91KMhQEubVjRubO2fWOpyzUNnLTUanLLqBFdRaUXFHZvMxdW/cc+6UkaBiG9IHYGqszkukKwdkp8gHPJyH++URTf8uWihABLK6n6+sR2hfsgUCg3Rs660EWLvmlg4yBFADqDF72Kgbp6Qly3gWi0uZLluVEA5DxinOnzJpw2dIwDNWh8YtXdcCsfaT1ORkAGHrlHmHRAC3mvDirSTilLZJJnHEfYrQ6/WLV7zezkLKcwinXIReKkpTQMBAu95yVSVoriUn1zrC41cOSC3M9wSzc/FfZkowuhJodcn9KDxitaeIQt+wE0LWfaUVd1LP3QXABonesAJshEpQSMZSoEpIyGIvoP5icqA7iSQqpq+++Wfxj0TH5B2VodXZmtfLZemNaZikKBSQKg5FhQA1POsXbNbFJmJVLUAoKZQObGh/9Av08BNsmGckgJJWihIcZgOAXAqXo9Gg1Y7rmKlDElWJSgWYkhmLDVTCJEBkoAWeP7yUzOAabXNptBWVOCVEeWlNq0rBW6OHJk3CMID1c5NSrddoY7g4cloZUzvKf2WZjq+/w6wRu20CYpMyWe7MUp8vZkskJS2Qcv4mNTB4WOs25CxJ8W4mmpdv66JSLIUSUKmzZxKAtiwFSpQD0SGzf4wsyboTKSyFBSw/6rOJb0OEmhV/VkOtYuXtbVCfNTJmrFnWXCQogHFUsnZ6FiKEUh34RuRMqWFqSCo+yD7g5DJzm45DSHyGtN8Ut0rstFB+FeFEzAmdOdYzSFlRxPRyVZdB5jVvVcck4XT7FEAEhKXfJIo9TU1i+28cqVyhaaUtO6HZdqoLRdMmYjs5iBMQzYVkq/wDRNecZL+IfAf5Z50h/y59pJLlBJfM5pOXKkbGFOIgnYVhUtQBChUHXekWDyW6K8chY61+X8LFgaO7+HX7aLlzk9oljTTq5A+MWeKrt/LWuZKbuhXd6EOnxZooXYs4h8eTg1eOJsWtLdWreXWqrVP8AGXTpSD81ZFnkpLNgOQZu8SfjC5aXKiAT7VQB8nhitKWs8p3fCTUHU5ffPnEx6ly7+QQ+UdS5GJ/F6hvCHW6FNZLUWFJZyPi3rCWmcThTt9s/mfKG67Un8jatsB9WjNxdF1I57vp+UlWlWJGzs2ddPSCNqVhKQcvTJNIEqJZgMsRfOlDu2/nF+3L/AFBTROm4/tEEWR5quxUc2bib/cRzauXhEgXhTUVfbk9G8HiWyoFQ4DOa11fwFY4nB925+HlnEWNlIu/JbKjBKT3QEgbACB8+8CWApz+3iM2uWaMfOI+0l/tLdY8mL3IKhkWXUhfJkwk5kjev3vFG87cmQnEtzVgBmTsH6QQm2gBsLAesLPHc9PYpUpRCwe44cFwxDAZa0hjDx55A0jRHbfJAr1vgBLoThZy3tM/JJrryrC9Y75M1QSbUlKiWAMl+mSncwIChOUmV2stGIsk9kpy+QfOpjY+Dfw9sNjVLM8draqKxKpLSc2SHYkbly8euw2BYG6/j5S+Kx+RwDPz8FXeF+BFJCVWiYFJqoS+ywMS7EnESS5euuxh4sllTJSAhIDBn18zWBN6WGdONZ4lIGQS79SQ3xirab8EuT2UoqmKCSO0UTnu9XqQ0aTWBooBY8kr5DbjatWe3HFMxfuVhfUEOA24qnwhKsF+IRZkSUsFpEwHkVrQoF+YaLM28e0WgTFYDMSxWCO5MQXQpiMi7H7MX7JwYpSxMAShKjiWmjBQOlC41GwaAYeMx5gdrsKCQUCsEmSZyEzJktCAXdSgkndnIxEnWHm9b7MtIFns820rOQlslI5mYpkt0c8osWfh2yS19omzy+1YDGoYiw+G9GzgsZgfPTL5wbo9bKoXJSM+9Zg/y0SjqEsW/5KoW6CJbsvW1InCTaZK8BT3Z4YjF+1WHIEZEgZcxB2120ID4Zij/AEh4Xbw4vkpJlzZc5BauJLUOrPlpHPjDhRXApmRNzAgDfluCZkpaSzFjX71cdWjuw3gJqErlqxM4J3I+tD4wL4jkBLlIDLBWn/cKqGe9fHrCcB1Mblcjikz8YLJ+tJtCHwrSxb9yH8qEeUJF3klYD60oG0fwpQc4dfxFvE9lIlEN7UwE5MWDP4nzEI91reakB3d2A5bx0Yc2OncLWjEeyFJaHBOEiu48KQfthIlyMaU4SAAorJJZ9FD4Qv2hJfZjTbxbWGmdKKpEvYioDbkUOkFgN2r12kKsyu8C2zDx205vDpYlg2K0gUaXX0hHWKFtNtOT+MNdxKxWO0pJr2ZBfz+AjPxUfbH3Rw7spYs0o4sOmT8vt/IR9tKu+6i7s+mgiSVLWWJfEFZa1y8YrW0zETHWkhRq1d6eMQ1pzarnEFFbEe8ohj3Bnu2/3pFeesgBwkAk5tE9mQoVw+4lxs+p3BfKIZ6lhIOFRcnutUUHPkYplsrm8VoBkTBTs155jD81Rz+XW47i33ZP/wDUB78/EGUOyTLKkylqwqVhIWSKFgKgDzeLlmvxZxSO0KpiWUGljGlOYMx9GajBVYUZ9LLmg2B67qwml/aV6dZ1g+ws8w3wxVaBV48MS70ld20GSuVMZyC2XeBDgHSukTLveZMTgmIAJyUhWEKHRjnyPlHFz8aJss0WWfZTKUX7OZ3cKicklSXYOWBro8M/TsEI5c0m/CvyUvipZDHSOXJwPY7GB2dkVaJoAedNYvq6QtQA6AQYn3xZWwTEyyR7gCVnowcCvOKt0G1zwSn9KUcsZxn/AIu58/CO5XC6ErCpxdLv3aB9Ao5tXRtY9AKWQfFL6JE2ZNUJAmCXiqgF0gUbM9zM/SDl3cLkVnHP3Un4qbXYecNSEoQlggBOwAaK1ot0gZt5RKi1TRcFlBxKlAnVyTnyMFkzEswyGn94X7XfdlB7yCTp3H+cDP8AEt2rooBJfMySGL5OB846lGqZp9vWMpKiNypKfQmBtvvCezgypQI/1FppX+l4WL1m2Ivingu7JSlav/xxUy5QAXOlEsnGtL1xBm2JGQ8S8cpARi8uKLQCAifLWP6Ac2c1wjaFq2LVMUZiipRdyVmrNm3Kn0g3w/w6bRMCcJRKd1LOVK4U7k15APygPxNKSmZMTISQUmi1qfFUBwkUFWGTx26sEX4Kvfs7V+XUruzQcL0YpBI8wCGc+kPZsqZtnMs5pKmOoLkjPkQ/KMw4cl4bTKJLLD0GuBJc8q/ONJk2tIxLf9500pT/AK/CE3xl0pA5e6kmgs645u8/lE4wUqkTMJc+6QQBWnup3hFu2agKdRL4TXZtN8nHjGo/iGpS7BiFTiTjpt7J8+74iMouyW8xWjD4sOpofSAwEua7NzNp6PuBXwCGLEh6MCefSGK+JkySmUggHuir71L0pnm8BpQTmHID5ltWB9YvX3OKZmDv4kgOHzpVgKNQQZo10RrpU0TCah21y365t4Ug3w6VOpAHdW6SVEAMaaDmYEoxZ5Jw+zT1LbQX4XkCZOCFuoFNKsFFlbHcEeEDmjLWFxO2u3JXLtNkR4Vs8sqVjIoAa0IIdvH6R3xEiUZjYUuC9aZ+Op84B3bMUgEEsXoNiHIy5NFefaCuaQpSiCrLkKUOmR+xAxjX3sKQRFrfNHr/ALIlEtguiwMy7ZO+Z1fwHSJbrs0tafbIbUkVqR6NAm9ZawkJUQpkipzIcDRuVYrzLdMlhKUFqOQa1cvn0EScY7LYAXdDwtMfEV1Wez4JoSAEHMkkpPupTsCSaAfGFqzXlKlL/MfljjJLrlq75rVwcwdvpCreHFEy0zu0mPgB7kt6JfU7nnBay2wlJUkMgUxVdR0CaGmekI4eCbDsAkcSfv7eKfhfHI3T8e60K6r4s85KlPhXiqCyVDLMA0PXOI72ldof1Fo7MF3avllpmGhEu+wzB7ICKkuFEqc5uVCvjBkCbNT3sCWoVF31fugsHp/MN9Z10o16onR0O0N0a4QvlFithQlalWWervAkkS1nJQ2ByIyyNGjWJhcdfKMFN2y2DzCR/uarcg5yh34U4yTLSJNoW6QAELdyNGVvyMXw2Oa52Vyz8ZgHd+MeScLdJmAdwlqc/k8BF3dOIdIxOKOGbI+03ygxa7xQEY0LQpLPQgwoXxxUlRZGJS9MHhmSyR4mG34uFhou18NVmsw8rtmlQXjJmSw0wGpo2HVqNp5Qs2i0ALCAwUpQYFKyS9aBhqPhF++r2nhBcoQVDuhJxK61DeTwt3PNMufLW5UQtJcnUK3z+WcCbjGvIy7Jjqb2i3Juu645s6d2UxAcP7RU1A4BDl4cLq4KSEjtl4kioRLdKfEu6vQReskoC3AjUE51ql/vrBK12rsypPQgcia+WfSGZbrRJ2oLwVIlSgFhIkJyb3GyLCobcZRml+WVInmYlRXLWGSVEEZvm7FzkTnQdT3F1oEyYMCsJbUUJdqh6/2hdkzwpK+4aZlCmSaEP2ZoC4zECisaqyrXGkC2IQSCvvUyU2EkUDw7TApMpKDnhIUXfTvAdVDwAO8JHDlyoQVWmcqZ2uJRkysLqWoIrUFgkPXJuTQ8KvKSJcpSwoJPvlKywGYeX7LZMqru8Wa/tHRXka0VlNqOXZ/zEpUtTAKSUqS3suGDcwWMZBZLApEyYlnwkuToxIakbfPKJbKCipCs30B18zCJxzd+C0Y0juzUhR2eoLUrk/jCZJbiSK0cL8x/n4R8O620g13y0qmoAFMSEkK6hyeTfARLfjmasro63LcyoGmzNnsY5u2yy1TUBQJSFd4IB20r19Yu8T2VPbK7MqOEsRm9HOr6vlqIM0kO0FpsCyhKKuKEHcU0FGzp6vBW4JhRPlt7quWqgfmfWAhsygHK8OrMXL1+QzixYEpCsRWXBBr3ddif5yiJZczS2vcLnN01RK0WQC0LqcAmFJZmDkjwqw8YoXnJTKtAUSySRr56l8/jE9/T5SJ60qTMSlR99yC7VBHNy43gbb7us6/amEjmpwPPqzRPQxkDgoo7hHbVIJSpaVpwsUjzcfIwPt90qUpIQzYA5LZ6nI5kvC9aESpaTLSZig2iiA9GI0PlrAw22amgnTmFB+orLoKaRUYcAaV7qC4gqC7LtLpUodEanrsIcLNLLglj3dKBNMqeW8A7vlgMS5P7syafLlBiyqNTmP7jeEsU8uK1MLC2IAIqFj02i12iQh5lASocsk/bwPlzRTweL1qmoTJdYoFmngOYhAN0PkmZTqFRn3clqOAMmO+cCbVYwkalnOY8YNyUrEtOIsWck7aZcs4HqSVBRzY6Hn1pkKQSJzgdSpkDSNAqdjMxmQpgf6jyEWLBw/KWf1JZUdA5H0eOrGkhJTRwXqQo1Orc9OkH7kmS6TFFnGFJAeooe7XKtWpWC5yCaSzmAtspZvtZRMMtLBEokJG1Pi7xBIDAEd0akbf3+UWOJQRapwBoVO7mr/ClYgsbKXhZiSGY56avyhqJttaEm87lbTwhaO0NmWfbSgoVzZJKTzpA/je1qTOCgcPeABroCNOuXKGe7rEhJkYDRKRX93dI83J9YRONLQSV7iZRubjPx+Ea4WE7vK1OPbpxa1BB3djVs4qosOFQSO8s+xLTXxfwZ9A8dWK1BJTMAxJIFKhiwqN8wN/KNDu2yS0IxJCe8PaADnXPWAOtq60j3hcpkCQT3uynpSpQ1ExBEw/9lq8hBeyT1SzOIBK5ZadLakwNRadlN/2FDo1jiKzKmSLS+QUhSKO7YTl1eJrEErWm0JPeMkBSf3Mc/CvpEBgdqutAL4syQUzZSyZCw4D0S+g2B20IivxDZMdlQVO6FNU5BWVebDpBC95KZKSpBHZKV35exzKkjwcjaukQWRPaS5ko+0RR+VU556CE8Y8x5DxBHodCjQGnWlfh68ZdmlLKW7SYwxk5AAUYu2enKAM2Yn2gSXLlT1JoHcnaLSJiEY65t6Zb1ZvKIDaEH3wNWdvA7iDOZMLAIpaMYaNSqZnJBfEC9K7lw7RVQJeIEEEjQn69dYIky3IK0gCuIH05ER8XLkkECal23LNqfCkBMDhuURxBTBLw2myGTMUntEqBlKmKSG3D5scurQjWkBMwpoSktQjTc69ekGp9ll0JmysKhnizagZxvFWzXdLKyVTEAO/dUMss+QMEiYWk5nINZRQQ+TLCiASS+Vat01rF2Xw+rdL7mu3XeCklUpBdCktT3q1589niX85KORST/v8A5G8NBzBsoIJ3Srd9oThSSOQ6wSsiyEDbbrX6wtSJhIGjGnwhmu8DAxzcNXz6/wARmTspaeHlzq/YXan2xgha1ASlPTDiU7O2FKas9TX7ZoGWJASvCz55c4aLFYhOlTEKqkuk8u6n+BCgrNZ8EWUGl1YbMhUtKSSV4ATiDKqHeuXhAG8rL2aw3vElsnbNuTt67QdE1aQpRlFS0ow4god8J0BoR9vAEWSfMJnTUlJIwhGbB9TuYCDRJJClhJFKlZEpIUrDhxGpYOS7O7fHnBy61BMtanOBIphDnQGjVcV1rAVc0odCpSpiScwAQeocEH05wduhJEvCnBKANXIJAqXABYEaO4FNoI41qeKqdqS3xQhYmhZQUBaAQDyGGo0Pd1gt+G90Im2hK5iVFAqAzOpwA76CpYbQxXxdRmyU4SKEJDByoK7oCRqav5w5cN8NS7JLSD3poSz/ALd25nUxq4G3MDqWRjJAwZQdVPI/TlpxH2JrAnUYqZ591UI3F6ipDgd7ECzM5Jwl+VYscR3usrEoDEZZWnPU5q/4pKUjmo7RVvxQWmYoCq0EjNy4f4tGisvxXMlfcSQmlGp+0p9aeUaOuaJVMpaj/wBD8kn0J2NEC7JSlSgkCgSwOfsgh/FvWHztMU1BZx2ZJpTvFDebHyji0OFFVJpSzmKcKg4IIPjACaDIwUbC4B3GRHiwPidoNT5KkVR3kj3Dnzwn5eW0V7IuXOSoEuD6Z+oOkUDS0rrQW8QZgUEszOnZ9D4ZeMCeH7SlCiVEgyUlRcVw8+mvSCdoWUOhu8gnFpQbVy28M4By0JNpUhTtNSUmuYW9dnBJ8oVx7R0Yef4kH5RYt6Wfz7ydR7lAXzNedeYbygdMUVEEMCcm8st/4ia97OqVPmSCzy1FJOTjvAH4F4qpQSoNns51+/WHAQRadLypO2OoBP7W8MohJZ8nam+9NmjtMguX3yIb7yiBSBTPM/foYnRRZXaVEkgNUUrlo33yjqrMc3Zx9PnEtlsylZYBSj05584I2e71FXsBYBqxDVrUu+W0VJaFNGrQ2YnqSwoxrUh+f8wQsUqWrFjmzEdEYt/KH+47pC2V2EhDHM4lE1ej0Bhrs1hQn2UI8EAU8ecDMg4LrIX54sMhw70dumcMEmSHDM6a+udOTQDuNWHTX7+MMVnZsVAGqRXP58ozMSTmpbOEaOjBV2zymOL3vdH1OwpB3h+0nExCsCwwVuQ9WGTgN4CFWVaknEtZIkoor+sv7CWzD57mmkFbpnkLTPtK+zSVOEFTJQnCpgdCo/FoTewga/vgrSSDLfn/AKm5chnIBOzq/gwDvVKmolOeaio/IRancS2QhkqScz7aR8TuBC/eV4WVRcoSXo5wqfl7X28IxRPz25p9Eu3GRH+Q9VDbJa2b/wCHB/qdWugo3nFvh2TMCxWUcTF0yiB54vCBq7TZVEDBLcMA6Uu2QZ9IZ7vkWYKly+4MQBUUpScKD7vdcAqNOVTtGpDC6QhlVz0Q5cTEAXBwPmnzhlJX+ssMkFpI3GszqrIH9o5wTvK2YEKWxOEEgak6AdSwivaLQJSHSHLMhAo+wfQUzgJNlTrQVElJTu3cTk4QM1nTF1qMo3WtDRQWA5xc4kpRdUxS1e8ksS7Ak95deS1kZ5AQRs0szkpADs6XBIyJ8GoIsXpKlSbOBLHemPhLGle8rxKmB3UIv/htZyqUtS0spKy2zECnqc4krr0VzhqxBAqHCEtTkKwaulTgCpKUISSd0laD6pjymlySQ7qFBzfyEQcNTHVOJydJHRScfxUYsqIstRIpQtCPfZZZmyv01hR7QZd4MQvZQPN4d8VISeIZwM4hx03DM3hn4RKgL1vtaplmE81WjuTAnY+ypsn9KwvLtSe0TMZikjXTXeD9zDvmUVd2bLIpvmD8YWbcjspmFZOJJLUNaB6OHcfOEpiXMeziPx+6IzBRCG8YXfMtVvndgk4WSCRkSwDv1HpE928ETgxWqWwYsoOeeTN4PDvcs1PYkJB7tKjPIh/AxbXllUxm9acGhrdlpMZeqTbz4NSpDIUQsENTuh2cxDd3AADmavETtViw1PP+0OwLGO1ymDDxMccQ8CrRMgBS7Z+ELIhjgcganOvKkE7JZZcqktCUB9AKtq+8WVGjtTnXePKTq331gRmed1bKFKlT/wAxKHO0VgvT5xNKUw1MORPsaoLmrALol0cZV++kEJc5U9ZQg4JSB+ovIJFXY/uPoPQbNSpXZyJP+YoVO27naCEmypWRZZRPYoP6yx76v2v8f4iX13j/AODn8J1rzQjb9vueX9k8ldsYTN/VLS7NJH6STkW/1CDnyeF69LzXaF4spYLJB/8ARG5i3xPewWRZ5bCWj2m1Y5dBAVM8DnpFoIj/APQjXgOQ+Ssv6jiSf+Fh04nmfgcFclg0L67eMSEpPm7ffw5xUTaCWch2+GQi0qaMJJzDeob6Z7wYgrGym1YsFjEwlvdBUeiQ58YZ7lsxCQl/dfxNc26CA3DS3RMwh8RDkftSX61PwMM0teFVADR36Pu+UNsFNpMRMyiytAstvSUJQaJA76tCwqPr0beKN68UTZmKVY5ZWWbtCCzGhwsan0gddMhdomolk4ZSR32zKWoOTkiG+x2ZCFqly0YUJOjh2bPeuu0WV9kpWK5rYhAxSlqIT7RYkasBoMxRqmDH4czJiV2qXMQpPdSsOGycFgeohm/MEakNm+TDrlEEi3JXapaXGLsluAaMSlvHuGIK61Be9oIsqFE/6YJJzch/jFjh8pSZkoFylCXLapSJavJhAW1yO3TJkbrEpR2Ep1L82Ai5cNpHaP8AvmzQOiipaf8AwPOLUqpjavKELjIjt3SkE4Q/V+sPc0t9Iz7iS0YCtAZU0upRbIKNB8Q8WXN3QyyW8glQcGXVJGWYLHKjhn6xzxaRMnImIZlygsfuJIL06DziG65GKXaCvGkqlrR7CilRzqv3WO79YNT7nVNTIVUJRKoWdyli2dHbbKFnMuW/Aj3CJdBe4GPbLmppiwJV7TZEpJyL5gcoN2oFNXxIFHScTHZTAEdWaM6u+0KkTVhDYWXJUxqQ4Y+aQc9TDBw/fKJOMEF1AF8g+RDnzpsYx5W0ymtFj13TTZHA76Iqq8JYYO4OShl5j6xEb6RQ1IyBDn1jwvSzWj3FImZOkEl+eFOFQ6nygRet1T0KGNZQgmhSAAXoNCQeXxhUQyPdV0mHY2ONluafJFpF9SynMipzDPH1F8SyWCmfyfNn35QJF0f1FSiMyHIDEZgiraxLZ+Gg4CppcjZ9H18IMcO4DV49EAfVYCe6VbnX9LQSCqmQLehOQ846HECBktxuKxD/AIfTkqYw0wpS/kTU8mirO4fSCXm+LM/lSCNilA0crH6nheIPt8rL51nVZz2KSTa5v+YvRCdMJG+/TKJ7ztqbJITKlPjUM9dirqdOfSCV42GVY1qUgKICA7941UWAJzdoUU2CfaVmYoKJVrhJpo3KGogJqce7v9z8BExE/VwW/wAtvsPk80LfnHgTDnY+Bpij3qfVq0gvZOC00SSCPgd4eMrBxWI6doWbhWfOLUmyzF1AUR97xqlj4QlJIU6RlUDpStHfeC1iuSVLDFL5k0306QE4lgFqhn5BZ7w2TJAxkJqauNchXx8+UH02hzQMK0rSub8j84bLRckiYjCZaVCoybXrtrAWfwLIcYFzE/7SG0auQ+OsdHi2ndXGJ01CMcFz8KlrXMShITiViI1LBujE+Ih3CEjCyi6g4ZLk5HKMtmcIMGTaJmdHY1Dmjco4mcOWxIIl2pRAGSlKGeYdy2Q84KMTFzUdYBK0O+ryTLOErA3AIKlHMOfZSOXPKFKzW6Yi0otArhL7gjJQfVwT/MAJfDtpPtTsJIqXJGddsVBEv/8AkWgMkTwpLf1DfnTzjutRXVrusNC1ebPQueiYkjsxKUoqByxEVbdnrpAn8j+Xs68BCuzZaGq4QyvNTKdt4B8PXquWjASCqWSkDcElSQf9zrT1AivKvkpLSzRKsUs5hIUXKDuDlyaGQQRYRWODhYWmpmBScQNGBB5ZwrSLlVPmzZikgoqw1WWoH2iK5L+AGEf5SiyX/wBJRrgP9Ks0nw2EFJN9hCcKQaZnr8KxxVqpD5/Ds6YwnT8CMhJQHADClGfWpg+i57IlAHYo7oZyA/nvAmdeb1c82150ePkuc6dXOTHPz0yrHUuVC+OEJM3v2ZAQpy4Up0nyJIPOucVrn4bSjEZqpaZgfCiZkNlNkoZ75CDVgsM6YoqKymXqQWcZhquD9YmvW02FC0mfMC1p9lIGIjeiQ/nAzGwm6U5jsobDZ0zVdn2+IsSRKSyE0o5p/MDLRajKK5ExDqb2FOUq/qTiLEdMvCCI46scoMlKwNAEEPzrF6776lW5P/y0xSK1mS6bUJz8IG/Dxu3CkOIWT31es2zKCUqPZkUxVYtliNWybxivM4wnFLOAwFWrsznSNSvjgSyWhJCUrkqbmU+RJGuhEZtxX+HNrs6VLQO1Qxfs9A+2fPIwB2BaTYpKSx26xshtq4inkE4qg7cnGXoesU59/TTUrOwq2lNYDBRAZWbuD0ziFVncHvDPbaKtiDTRQejBGpTZarwlrm4rQmiEimIqeqtGGTt4mLC+MJNChACWoCahuWnWEu3LOJWjr+Q+/GKQI8Iq3DgtCfxX/JK4lPiuMQVpCBQ0UTzGnMc4+W3i0ISwKlLBzBzBrU/XKEUAuwz+94+rSpRbMs3yb1iww7QUqYm8U/p47wguCU5BjlqXPh8Y8ePKUTqfer8K9ecIE5KgkUfU8o+ykkVHPOKHCRnU/lWDBW60KV+IIDnAatQHPd6Z1+Ec/wCPw79kG1rtyAhEdt3b+I9LANaDT70igwcQ119Suy6LRFcdSle0hmbLXf15fCI5nHmeFCssz8Cw6whzQ4YDL1rtHwBVXdyM+esd1Vg1UZAQnc8blfuPU61rs2UVpvF5J/yxy7x+DNCmnOuzfSOlULb56/ZiDhYyf9KpkCP2jiVT40pCSKuFcxn9840WRdwtMhFosyQUrAxy/eScyx2rlpptGMqRQh3L/EH6Q6fhjxP+XnCRNP6M0sdgTTLr95w9hqYMnDgrMOTUJjsmGWpmyOFcoiigfaBBqKZbFtoMoCbOAsAzZKz3Zipyu6+SFBQIBDkA02zzP3xdWNL4RNAqk4mWNWC2qDsfWFK771FmWtM0PIWQFypgZSXcHu5K5nXlSGk2DaPWWWhw8pVTmFJLeQFKN5xdtFoQhP6YSpQp3jQdWr4DOPXfa7KoASyilB3qgeNW5ZRYtNkSod0qBIG38FvGJVUtW2epZPazVK0CRRNdBLTmf9zmKIu52T2ZSk6FOEsdRLSCs/8AUCDM265wW6ajkog57OHHV46XaZksYUCbKBIylyw+/eILn6RCsurpudEplmRMnL0xJCUobZKi/iXNdIt3pxWqU4UqzobTGpSv+iEkiF22WeeQRNtiyx9gFgX0LNmOTQNRaTKGGWEIepKJSSabqWFfDTSIXLQbqt9omoE1MySpBdh2S0u1DUqcV/pgmm8CP8yXh5hSSPVj6Qg2Ky2u0gHtp4TUFWMp6MEs48Kc4vzODZlFdstawaYlGvVyY6lC+8W8F2S3FRl/o2hvawEIX1phJ5pL9Yw3iG5ptkmmTPCgsVfMEaEHUc4/SdkQqRZVkglSUKJCi4LAkcmpCNwxciryStduxTJSVDsy+Eg1xBLMcOTjJwKUMVIDt1QsvULHLRLfE5IWCTno/wAA2fKKsyzqFSHhhvSfJmLaWgoFSS9Sd+W7RWEgOk51yLV84Xadkr0xvVQXRZUqmJCywfw3IfQfWGRFwIQsrQcQQoKSk1xABwPB/FoHcR3WmUUKTiZaAXoQFagD6xY4ZvcgiUou57j8/d36V3ir3kC+CG/M7VqvLkyFqxYakHGnKp3DVPhEa7llAJSoDlVlbA+QgnPsqptVSXAcAih3d6EfeUApxmSp3YzXYsXVUgK2P98oSZI12jXa/dGOHnYLe0gL5N4WGiixNANNov2Th6Uj2qjqNN945u9f6Z75KtH2q3TIRNMt7MnCXJNBRudYZDiRRQC521qe2y5aE+whmybn8IrXxcaE4Zkt04g4rTJyH8XidQSou4CgHxGrDptzi1NWhMoJKlAH9zpfeppnCznBhu/JcA490EpSTYXVVh0zJ676xKOHSpzjYvs4Iz8PLeOk3gAtiX5uxppsfusMFmtUpTAKCgWLNUbOINnyq7i4aoJ/hilFBgaE7Z6Hk0QI4aUaKUBSmrfdOkOalJw0zdyxA58/TcxDMUk1djnXrl8K/WLdO2tShZ3pi4SvqfPsqrNKUkWmUzKVUrRkSHFFAs+YqI+XhdEmQO3vKcsrX7qWPJgwqzjKgeEqXekyzTBPlHvIOQyOhBbMEH1jjiHj6ZblyBOsolplq7ykqKgxKXOHC+ScoabODXH0T2HfmbqnW33Hd5WQZypSk0LpcPniDBhz8cogvq7VWKVKmWafNqQ7qxJUCCQQk+z57wMvtfbzkhHdQsupZIYCpYltA3OsMnay7StMlAOCWEl1B2Zm8WHrzhhM0UIlcZz5aUmdLxA+ysgpJAoWzHkIvI/ECUxKkzUgaMC3VzlWKN/2SWFdtbZolv3US0d5VMuSaNXnGdTnt01WALlSE0Bd1KOjnLwAgT5QzUqry1rbK1iTx5YFuFrlg7LBTllVQAz1ilNtKFLKkmSoJVRlIIDglhUOQAT5wkWLgJKQJigZoIcVfo4pzzpDBZrlEsKSmSkKICvYD+yWPIspQpoTC3Tm9/ZLnEtGwTfb+J1yEplolLmzVVCzVCQA9cApowLP4RNd6rbPBmLmLloGYwhLtsAH1zJhMnSVlZCsMsoALqASA7M7jMlPoYbLkv2aUCXaETQGw4pYZyclOCFBgNOdYv02Ua6+SJDOx7qqvuouLJVqEhYs81UxWEuk94KSXJAI7wLHfw1jPby4jtiQiXNKpKEhkAOEUYUKaE1jT+IL8aSo2cdotkhAw1BORLjKj+RhIt/bKQj8ySGyKg1fe0igcwEvaKv3Uz4kxEVr4Kh/hWSFJAK3Vq4pTpFCbZEplEs6jLxDKhUh+tOsej0YcU0ju8V6zqcAumDbkr9tsiZmCUpyGzfpoOphdl3elEwEaV8iPr8I9HoLDI+iLQhhIA4Uweib7xtSpctBSfaWEnxOF3gbe80zUoxEukOC+9D4Z05x6PQvC0UHcbKfcARRX2yqRhAUjE+I95RPPXrF6Rd0kqDoNVN7RIyfIv8AKPkeiJHFp0KVfh4i0W0egVy0Wbs5Z7JSkY3BZstsoqrtak9n/WSg+D1bwy5x6PQJnaGv7omIGNaTlFbKnMWgqlvKQ5GzCru419n1i9ZJCJjqwJBCuugLcs9No9HovLYbY/dUUxMO4CtJs0tSyko91/aVtXIwLtNilrxABSOyWU91Z7zAKcu+7eEej0Dje4XryS/VYHO1YPRDL1KJWSMWZck1o9WYGKF4XkrCCkBAAFE5GlOkej0akDQ4AlHdDGxpytA8vBGOGrUZ6CFiuJn5KDmLFrvebIlPJVgKlEEjbDibzj0eh3EuIaxoOiw4Wgzusc0BBM09rMOJSlMTvz9IJ2OSkJAwjMgtR2BLlujR6PRnzE6rSZFG+g5oPkjCFqBw4iU4AnCWIZsmIZt94mNqVhCPdcAsw91hUBwwj0ehLpX/APY+qL1LDh3cHoFHarYqswhKioMcSQQWdqMz6uzxIm8ZmEkKI1Zg21aVJ3Mej0SJHgXZ9V3VoTfYHoFXs1pU6gC2IMo4UupgQMRw96lK5iPswiYGWMWr+AGQyj0eiXyPPE+qnqkGvYHoF//Z"/>
          <p:cNvSpPr>
            <a:spLocks noChangeAspect="1" noChangeArrowheads="1"/>
          </p:cNvSpPr>
          <p:nvPr/>
        </p:nvSpPr>
        <p:spPr bwMode="auto">
          <a:xfrm>
            <a:off x="350521" y="-392430"/>
            <a:ext cx="40767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zh-HK" altLang="en-US" sz="4667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-5714" y="713399"/>
            <a:ext cx="12192000" cy="616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72" tIns="60935" rIns="121872" bIns="6093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defTabSz="1097280" fontAlgn="base">
              <a:spcAft>
                <a:spcPct val="0"/>
              </a:spcAft>
              <a:buNone/>
              <a:defRPr/>
            </a:pP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二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) 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  <a:cs typeface="BiauKai"/>
              </a:rPr>
              <a:t>彰顯基督恩典 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12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耶穌聽見，就說：「健康的人用不著醫生；有病的人才用得著。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經上說：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我喜愛憐憫，不喜愛祭祀。</a:t>
            </a:r>
            <a: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br>
              <a:rPr lang="en-US" altLang="zh-TW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r>
              <a:rPr lang="zh-TW" altLang="en-US" kern="0" dirty="0">
                <a:solidFill>
                  <a:schemeClr val="tx1">
                    <a:lumMod val="50000"/>
                  </a:schemeClr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這句話的意思，你們去揣摩。我不是來召義人，而是召罪人。」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571500" indent="-5715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利未馬太</a:t>
            </a:r>
            <a:r>
              <a:rPr lang="zh-TW" altLang="en-US" sz="3500" b="1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得著醫治</a:t>
            </a: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放下世界，完成馬太福音</a:t>
            </a:r>
            <a:r>
              <a:rPr lang="zh-TW" altLang="en-US" sz="3500" b="1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作基督見証人</a:t>
            </a:r>
            <a:r>
              <a:rPr lang="zh-TW" altLang="en-US" sz="3500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。</a:t>
            </a:r>
            <a:endParaRPr lang="en-US" altLang="zh-TW" sz="3500" kern="0" dirty="0">
              <a:solidFill>
                <a:schemeClr val="tx1">
                  <a:lumMod val="50000"/>
                </a:schemeClr>
              </a:solidFill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sz="2800" dirty="0">
                <a:solidFill>
                  <a:schemeClr val="tx1">
                    <a:lumMod val="50000"/>
                  </a:schemeClr>
                </a:solidFill>
              </a:rPr>
              <a:t>彼前二</a:t>
            </a:r>
            <a:r>
              <a:rPr lang="en-US" altLang="zh-TW" sz="2800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他被辱罵不還口，受害也不說威嚇的話，只將自己交託給公義的審判者。</a:t>
            </a:r>
            <a:r>
              <a:rPr lang="en-US" altLang="zh-TW" sz="2800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祂被掛在木頭上，親身擔當了我們的罪，使我們既然在罪上死，就得以在義上活。因祂受的鞭傷，你們得了醫治。</a:t>
            </a:r>
            <a:r>
              <a:rPr lang="en-US" altLang="zh-TW" sz="2800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dirty="0">
                <a:solidFill>
                  <a:schemeClr val="tx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你們從前好像迷路的羊，如今卻歸回你們靈魂的牧人和監督了。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just" defTabSz="109728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要承認自己是罪人需要耶穌，經驗耶穌為自己的罪死在十架上。</a:t>
            </a:r>
            <a:endParaRPr lang="en-US" altLang="zh-TW" b="1" kern="0" dirty="0">
              <a:solidFill>
                <a:schemeClr val="tx1">
                  <a:lumMod val="50000"/>
                </a:schemeClr>
              </a:solidFill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>
              <a:buNone/>
            </a:pPr>
            <a:r>
              <a:rPr lang="zh-TW" altLang="en-US" sz="3000" dirty="0">
                <a:solidFill>
                  <a:schemeClr val="tx1">
                    <a:lumMod val="50000"/>
                  </a:schemeClr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太五</a:t>
            </a:r>
            <a:r>
              <a:rPr lang="en-US" altLang="zh-TW" sz="3000" dirty="0">
                <a:solidFill>
                  <a:schemeClr val="tx1">
                    <a:lumMod val="50000"/>
                  </a:schemeClr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8 </a:t>
            </a:r>
            <a:r>
              <a:rPr lang="zh-TW" altLang="en-US" sz="3000" dirty="0">
                <a:solidFill>
                  <a:schemeClr val="tx1">
                    <a:lumMod val="50000"/>
                  </a:schemeClr>
                </a:solidFill>
                <a:latin typeface="方正粗圓" panose="02000000000000000000" pitchFamily="2" charset="-120"/>
                <a:ea typeface="方正粗圓" panose="02000000000000000000" pitchFamily="2" charset="-120"/>
              </a:rPr>
              <a:t>清心的人有福了！因為他們必得見上帝。</a:t>
            </a:r>
          </a:p>
          <a:p>
            <a:pPr algn="just" defTabSz="1097280" fontAlgn="base">
              <a:spcAft>
                <a:spcPct val="0"/>
              </a:spcAft>
              <a:buNone/>
              <a:defRPr/>
            </a:pP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詩歌：</a:t>
            </a: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多謝多謝耶穌</a:t>
            </a:r>
            <a:r>
              <a:rPr lang="en-US" altLang="zh-TW" b="1" kern="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(x2)</a:t>
            </a: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、多謝耶穌在我心 </a:t>
            </a:r>
            <a:r>
              <a:rPr lang="en-US" altLang="zh-TW" b="1" kern="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/ </a:t>
            </a:r>
            <a:r>
              <a:rPr lang="zh-TW" altLang="en-US" b="1" kern="0" dirty="0">
                <a:solidFill>
                  <a:schemeClr val="tx1">
                    <a:lumMod val="50000"/>
                  </a:schemeClr>
                </a:solidFill>
                <a:latin typeface="方正魏碑" panose="02000000000000000000" pitchFamily="2" charset="-120"/>
                <a:ea typeface="方正魏碑" panose="02000000000000000000" pitchFamily="2" charset="-120"/>
              </a:rPr>
              <a:t>多謝耶穌醫好我。</a:t>
            </a:r>
            <a:endParaRPr lang="en-US" altLang="zh-TW" dirty="0">
              <a:solidFill>
                <a:schemeClr val="tx1">
                  <a:lumMod val="50000"/>
                </a:schemeClr>
              </a:solidFill>
              <a:latin typeface="方正魏碑" panose="02000000000000000000" pitchFamily="2" charset="-120"/>
              <a:ea typeface="方正魏碑" panose="02000000000000000000" pitchFamily="2" charset="-120"/>
            </a:endParaRPr>
          </a:p>
        </p:txBody>
      </p:sp>
      <p:sp>
        <p:nvSpPr>
          <p:cNvPr id="5" name="文字方塊 2"/>
          <p:cNvSpPr txBox="1">
            <a:spLocks noChangeArrowheads="1"/>
          </p:cNvSpPr>
          <p:nvPr/>
        </p:nvSpPr>
        <p:spPr bwMode="auto">
          <a:xfrm>
            <a:off x="22225" y="20952"/>
            <a:ext cx="12192000" cy="692447"/>
          </a:xfrm>
          <a:prstGeom prst="rect">
            <a:avLst/>
          </a:prstGeom>
          <a:noFill/>
          <a:ln>
            <a:noFill/>
          </a:ln>
        </p:spPr>
        <p:txBody>
          <a:bodyPr lIns="121872" tIns="60935" rIns="121872" bIns="60935">
            <a:spAutoFit/>
          </a:bodyPr>
          <a:lstStyle>
            <a:lvl1pPr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defTabSz="54864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如何實踐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“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為基督作見證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” </a:t>
            </a:r>
            <a:r>
              <a:rPr kumimoji="0" lang="zh-TW" altLang="en-US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太九</a:t>
            </a:r>
            <a:r>
              <a:rPr kumimoji="0" lang="en-US" altLang="zh-TW" sz="3700" dirty="0">
                <a:solidFill>
                  <a:schemeClr val="tx1">
                    <a:lumMod val="50000"/>
                  </a:schemeClr>
                </a:solidFill>
                <a:latin typeface="方正大標宋" panose="02000000000000000000" pitchFamily="2" charset="-120"/>
                <a:ea typeface="方正大標宋" panose="02000000000000000000" pitchFamily="2" charset="-120"/>
              </a:rPr>
              <a:t>9-13</a:t>
            </a:r>
            <a:endParaRPr lang="en-US" altLang="zh-TW" sz="4000" kern="100" dirty="0">
              <a:solidFill>
                <a:schemeClr val="tx1">
                  <a:lumMod val="50000"/>
                </a:schemeClr>
              </a:solidFill>
              <a:latin typeface="方正小標宋" panose="02000000000000000000" pitchFamily="2" charset="-120"/>
              <a:ea typeface="方正小標宋" panose="02000000000000000000" pitchFamily="2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46554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B34F413-5072-4A7E-AD27-094F2FB20A87}"/>
              </a:ext>
            </a:extLst>
          </p:cNvPr>
          <p:cNvSpPr/>
          <p:nvPr/>
        </p:nvSpPr>
        <p:spPr>
          <a:xfrm>
            <a:off x="0" y="0"/>
            <a:ext cx="9264352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7280" fontAlgn="base">
              <a:spcAft>
                <a:spcPct val="0"/>
              </a:spcAft>
              <a:defRPr/>
            </a:pPr>
            <a:r>
              <a:rPr lang="zh-TW" altLang="en-US" sz="47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「火焰佈道家」布永康牧師</a:t>
            </a:r>
            <a:br>
              <a:rPr lang="en-US" altLang="zh-TW" sz="47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</a:br>
            <a:r>
              <a:rPr lang="zh-TW" altLang="en-US" sz="47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用</a:t>
            </a:r>
            <a:r>
              <a:rPr lang="en-US" altLang="zh-TW" sz="47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79</a:t>
            </a:r>
            <a:r>
              <a:rPr lang="zh-TW" altLang="en-US" sz="47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年光陰</a:t>
            </a:r>
            <a:r>
              <a:rPr lang="zh-TW" altLang="en-US" sz="5400" b="1" u="sng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彰顯基督恩典</a:t>
            </a:r>
            <a:r>
              <a:rPr lang="en-US" altLang="zh-TW" sz="54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﹗</a:t>
            </a:r>
            <a:endParaRPr lang="en-US" altLang="zh-TW" sz="5400" b="1" kern="0" dirty="0">
              <a:solidFill>
                <a:schemeClr val="tx1">
                  <a:lumMod val="50000"/>
                </a:schemeClr>
              </a:solidFill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32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3F3AD39-6BEF-479D-86EE-224B3BC12E05}"/>
              </a:ext>
            </a:extLst>
          </p:cNvPr>
          <p:cNvSpPr txBox="1"/>
          <p:nvPr/>
        </p:nvSpPr>
        <p:spPr>
          <a:xfrm>
            <a:off x="4439816" y="11663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zh-HK" sz="4000" b="1" dirty="0">
                <a:solidFill>
                  <a:schemeClr val="tx1">
                    <a:lumMod val="50000"/>
                  </a:schemeClr>
                </a:solidFill>
                <a:latin typeface="方正細圓" panose="02000000000000000000" pitchFamily="2" charset="-120"/>
                <a:ea typeface="方正細圓" panose="02000000000000000000" pitchFamily="2" charset="-120"/>
              </a:rPr>
              <a:t>「基督傳萬邦」佈道事工創辦人</a:t>
            </a:r>
            <a:endParaRPr lang="zh-HK" altLang="en-US" sz="4000" dirty="0">
              <a:solidFill>
                <a:schemeClr val="tx1">
                  <a:lumMod val="50000"/>
                </a:schemeClr>
              </a:solidFill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791A795-AC81-40A5-A380-93E6474974D7}"/>
              </a:ext>
            </a:extLst>
          </p:cNvPr>
          <p:cNvSpPr txBox="1"/>
          <p:nvPr/>
        </p:nvSpPr>
        <p:spPr>
          <a:xfrm>
            <a:off x="-5752" y="5301208"/>
            <a:ext cx="84722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好得到不朽壞</a:t>
            </a:r>
            <a:r>
              <a:rPr lang="zh-TW" altLang="en-US" sz="2500" b="1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、</a:t>
            </a:r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不玷污</a:t>
            </a:r>
            <a:r>
              <a:rPr lang="zh-TW" altLang="en-US" sz="2500" b="1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、</a:t>
            </a:r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不衰殘</a:t>
            </a:r>
            <a:r>
              <a:rPr lang="zh-TW" altLang="en-US" sz="2500" b="1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、</a:t>
            </a:r>
            <a:endParaRPr lang="en-US" altLang="zh-TW" sz="2500" b="1" dirty="0">
              <a:solidFill>
                <a:schemeClr val="tx1">
                  <a:lumMod val="50000"/>
                </a:schemeClr>
              </a:solidFill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r>
              <a:rPr lang="zh-TW" altLang="en-US" sz="40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為你們存留在天上的基業。</a:t>
            </a:r>
            <a:r>
              <a:rPr lang="zh-TW" altLang="en-US" sz="37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彼前一</a:t>
            </a:r>
            <a:r>
              <a:rPr lang="en-US" altLang="zh-TW" sz="3700" dirty="0">
                <a:solidFill>
                  <a:schemeClr val="tx1">
                    <a:lumMod val="50000"/>
                  </a:schemeClr>
                </a:solidFill>
                <a:latin typeface="方正平黑" panose="02000000000000000000" pitchFamily="2" charset="-120"/>
                <a:ea typeface="方正平黑" panose="02000000000000000000" pitchFamily="2" charset="-120"/>
              </a:rPr>
              <a:t>4</a:t>
            </a:r>
            <a:endParaRPr lang="zh-HK" altLang="en-US" sz="37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0070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1450</Words>
  <Application>Microsoft Office PowerPoint</Application>
  <PresentationFormat>寬螢幕</PresentationFormat>
  <Paragraphs>59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11</vt:i4>
      </vt:variant>
    </vt:vector>
  </HeadingPairs>
  <TitlesOfParts>
    <vt:vector size="30" baseType="lpstr">
      <vt:lpstr>方正大標宋</vt:lpstr>
      <vt:lpstr>方正小標宋</vt:lpstr>
      <vt:lpstr>方正中楷</vt:lpstr>
      <vt:lpstr>方正平黑</vt:lpstr>
      <vt:lpstr>方正粗圓</vt:lpstr>
      <vt:lpstr>方正細圓</vt:lpstr>
      <vt:lpstr>方正楷體</vt:lpstr>
      <vt:lpstr>方正準圓</vt:lpstr>
      <vt:lpstr>方正隸變</vt:lpstr>
      <vt:lpstr>方正魏碑</vt:lpstr>
      <vt:lpstr>微軟正黑體</vt:lpstr>
      <vt:lpstr>新細明體</vt:lpstr>
      <vt:lpstr>Arial</vt:lpstr>
      <vt:lpstr>Calibri</vt:lpstr>
      <vt:lpstr>Times New Roman</vt:lpstr>
      <vt:lpstr>Wingdings</vt:lpstr>
      <vt:lpstr>7_Office 佈景主題</vt:lpstr>
      <vt:lpstr>自訂設計</vt:lpstr>
      <vt:lpstr>Blush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lamlai</dc:creator>
  <cp:lastModifiedBy>choichun</cp:lastModifiedBy>
  <cp:revision>180</cp:revision>
  <cp:lastPrinted>2020-10-27T08:46:20Z</cp:lastPrinted>
  <dcterms:created xsi:type="dcterms:W3CDTF">2019-12-31T03:52:14Z</dcterms:created>
  <dcterms:modified xsi:type="dcterms:W3CDTF">2021-04-13T07:19:03Z</dcterms:modified>
</cp:coreProperties>
</file>