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 id="2147483720" r:id="rId5"/>
  </p:sldMasterIdLst>
  <p:notesMasterIdLst>
    <p:notesMasterId r:id="rId28"/>
  </p:notesMasterIdLst>
  <p:sldIdLst>
    <p:sldId id="1717" r:id="rId6"/>
    <p:sldId id="2907" r:id="rId7"/>
    <p:sldId id="2908" r:id="rId8"/>
    <p:sldId id="2909" r:id="rId9"/>
    <p:sldId id="2910" r:id="rId10"/>
    <p:sldId id="2911" r:id="rId11"/>
    <p:sldId id="496" r:id="rId12"/>
    <p:sldId id="2906" r:id="rId13"/>
    <p:sldId id="2900" r:id="rId14"/>
    <p:sldId id="274" r:id="rId15"/>
    <p:sldId id="335" r:id="rId16"/>
    <p:sldId id="268" r:id="rId17"/>
    <p:sldId id="286" r:id="rId18"/>
    <p:sldId id="279" r:id="rId19"/>
    <p:sldId id="331" r:id="rId20"/>
    <p:sldId id="2913" r:id="rId21"/>
    <p:sldId id="1773" r:id="rId22"/>
    <p:sldId id="1793" r:id="rId23"/>
    <p:sldId id="290" r:id="rId24"/>
    <p:sldId id="292" r:id="rId25"/>
    <p:sldId id="2912" r:id="rId26"/>
    <p:sldId id="267" r:id="rId27"/>
  </p:sldIdLst>
  <p:sldSz cx="12192000" cy="6858000"/>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uka" initials="s" lastIdx="1" clrIdx="0">
    <p:extLst>
      <p:ext uri="{19B8F6BF-5375-455C-9EA6-DF929625EA0E}">
        <p15:presenceInfo xmlns:p15="http://schemas.microsoft.com/office/powerpoint/2012/main" userId="sou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8113" autoAdjust="0"/>
  </p:normalViewPr>
  <p:slideViewPr>
    <p:cSldViewPr>
      <p:cViewPr varScale="1">
        <p:scale>
          <a:sx n="68" d="100"/>
          <a:sy n="68" d="100"/>
        </p:scale>
        <p:origin x="738" y="60"/>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zh-HK" altLang="en-US"/>
          </a:p>
        </p:txBody>
      </p:sp>
      <p:sp>
        <p:nvSpPr>
          <p:cNvPr id="3" name="日期版面配置區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35651C0E-50E2-4CB3-8ED7-FD3919F42320}" type="datetimeFigureOut">
              <a:rPr lang="zh-HK" altLang="en-US" smtClean="0"/>
              <a:pPr/>
              <a:t>22/7/2021</a:t>
            </a:fld>
            <a:endParaRPr lang="zh-HK" altLang="en-US"/>
          </a:p>
        </p:txBody>
      </p:sp>
      <p:sp>
        <p:nvSpPr>
          <p:cNvPr id="4" name="投影片圖像版面配置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2" tIns="45716" rIns="91432" bIns="45716" rtlCol="0" anchor="ctr"/>
          <a:lstStyle/>
          <a:p>
            <a:endParaRPr lang="zh-HK"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06776422-10BA-41EC-87D1-8417C67D3F8F}" type="slidenum">
              <a:rPr lang="zh-HK" altLang="en-US" smtClean="0"/>
              <a:pPr/>
              <a:t>‹#›</a:t>
            </a:fld>
            <a:endParaRPr lang="zh-HK" altLang="en-US"/>
          </a:p>
        </p:txBody>
      </p:sp>
    </p:spTree>
    <p:extLst>
      <p:ext uri="{BB962C8B-B14F-4D97-AF65-F5344CB8AC3E}">
        <p14:creationId xmlns:p14="http://schemas.microsoft.com/office/powerpoint/2010/main" val="312001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fld id="{06776422-10BA-41EC-87D1-8417C67D3F8F}" type="slidenum">
              <a:rPr lang="zh-HK" altLang="en-US" smtClean="0"/>
              <a:pPr/>
              <a:t>11</a:t>
            </a:fld>
            <a:endParaRPr lang="zh-HK" altLang="en-US"/>
          </a:p>
        </p:txBody>
      </p:sp>
    </p:spTree>
    <p:extLst>
      <p:ext uri="{BB962C8B-B14F-4D97-AF65-F5344CB8AC3E}">
        <p14:creationId xmlns:p14="http://schemas.microsoft.com/office/powerpoint/2010/main" val="233203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r>
              <a:rPr lang="zh-TW" altLang="en-US" dirty="0"/>
              <a:t>詩</a:t>
            </a:r>
            <a:r>
              <a:rPr lang="en-US" altLang="zh-TW" dirty="0"/>
              <a:t>7: </a:t>
            </a:r>
            <a:r>
              <a:rPr lang="zh-TW" altLang="en-US" dirty="0"/>
              <a:t>流離調</a:t>
            </a:r>
            <a:endParaRPr lang="zh-HK" altLang="en-US" dirty="0"/>
          </a:p>
        </p:txBody>
      </p:sp>
      <p:sp>
        <p:nvSpPr>
          <p:cNvPr id="4" name="投影片編號版面配置區 3"/>
          <p:cNvSpPr>
            <a:spLocks noGrp="1"/>
          </p:cNvSpPr>
          <p:nvPr>
            <p:ph type="sldNum" sz="quarter" idx="10"/>
          </p:nvPr>
        </p:nvSpPr>
        <p:spPr/>
        <p:txBody>
          <a:bodyPr/>
          <a:lstStyle/>
          <a:p>
            <a:fld id="{06776422-10BA-41EC-87D1-8417C67D3F8F}" type="slidenum">
              <a:rPr lang="zh-HK" altLang="en-US" smtClean="0"/>
              <a:pPr/>
              <a:t>12</a:t>
            </a:fld>
            <a:endParaRPr lang="zh-HK" altLang="en-US"/>
          </a:p>
        </p:txBody>
      </p:sp>
    </p:spTree>
    <p:extLst>
      <p:ext uri="{BB962C8B-B14F-4D97-AF65-F5344CB8AC3E}">
        <p14:creationId xmlns:p14="http://schemas.microsoft.com/office/powerpoint/2010/main" val="425228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r>
              <a:rPr lang="zh-TW" altLang="en-US" dirty="0"/>
              <a:t>詩</a:t>
            </a:r>
            <a:r>
              <a:rPr lang="en-US" altLang="zh-TW" dirty="0"/>
              <a:t>7: </a:t>
            </a:r>
            <a:r>
              <a:rPr lang="zh-TW" altLang="en-US" dirty="0"/>
              <a:t>流離調</a:t>
            </a:r>
            <a:endParaRPr lang="zh-HK" altLang="en-US" dirty="0"/>
          </a:p>
        </p:txBody>
      </p:sp>
      <p:sp>
        <p:nvSpPr>
          <p:cNvPr id="4" name="投影片編號版面配置區 3"/>
          <p:cNvSpPr>
            <a:spLocks noGrp="1"/>
          </p:cNvSpPr>
          <p:nvPr>
            <p:ph type="sldNum" sz="quarter" idx="10"/>
          </p:nvPr>
        </p:nvSpPr>
        <p:spPr/>
        <p:txBody>
          <a:bodyPr/>
          <a:lstStyle/>
          <a:p>
            <a:pPr defTabSz="914326">
              <a:defRPr/>
            </a:pPr>
            <a:fld id="{06776422-10BA-41EC-87D1-8417C67D3F8F}" type="slidenum">
              <a:rPr lang="zh-HK" altLang="en-US">
                <a:solidFill>
                  <a:prstClr val="black"/>
                </a:solidFill>
                <a:latin typeface="Calibri"/>
                <a:ea typeface="新細明體" panose="02020500000000000000" pitchFamily="18" charset="-120"/>
              </a:rPr>
              <a:pPr defTabSz="914326">
                <a:defRPr/>
              </a:pPr>
              <a:t>15</a:t>
            </a:fld>
            <a:endParaRPr lang="zh-HK" altLang="en-US">
              <a:solidFill>
                <a:prstClr val="black"/>
              </a:solidFill>
              <a:latin typeface="Calibri"/>
              <a:ea typeface="新細明體" panose="02020500000000000000" pitchFamily="18" charset="-120"/>
            </a:endParaRPr>
          </a:p>
        </p:txBody>
      </p:sp>
    </p:spTree>
    <p:extLst>
      <p:ext uri="{BB962C8B-B14F-4D97-AF65-F5344CB8AC3E}">
        <p14:creationId xmlns:p14="http://schemas.microsoft.com/office/powerpoint/2010/main" val="2608845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pPr marL="0" marR="0" lvl="0" indent="0" algn="r" defTabSz="914326" rtl="0" eaLnBrk="1" fontAlgn="auto" latinLnBrk="0" hangingPunct="1">
              <a:lnSpc>
                <a:spcPct val="100000"/>
              </a:lnSpc>
              <a:spcBef>
                <a:spcPts val="0"/>
              </a:spcBef>
              <a:spcAft>
                <a:spcPts val="0"/>
              </a:spcAft>
              <a:buClrTx/>
              <a:buSzTx/>
              <a:buFontTx/>
              <a:buNone/>
              <a:tabLst/>
              <a:defRPr/>
            </a:pPr>
            <a:fld id="{06776422-10BA-41EC-87D1-8417C67D3F8F}" type="slidenum">
              <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326" rtl="0" eaLnBrk="1" fontAlgn="auto" latinLnBrk="0" hangingPunct="1">
                <a:lnSpc>
                  <a:spcPct val="100000"/>
                </a:lnSpc>
                <a:spcBef>
                  <a:spcPts val="0"/>
                </a:spcBef>
                <a:spcAft>
                  <a:spcPts val="0"/>
                </a:spcAft>
                <a:buClrTx/>
                <a:buSzTx/>
                <a:buFontTx/>
                <a:buNone/>
                <a:tabLst/>
                <a:defRPr/>
              </a:pPr>
              <a:t>17</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6159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776422-10BA-41EC-87D1-8417C67D3F8F}"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1863901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776422-10BA-41EC-87D1-8417C67D3F8F}"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124632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8"/>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4711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68477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41"/>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41"/>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87798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34"/>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17701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35703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9"/>
            <a:ext cx="10363200" cy="1362075"/>
          </a:xfrm>
        </p:spPr>
        <p:txBody>
          <a:bodyPr anchor="t"/>
          <a:lstStyle>
            <a:lvl1pPr algn="l">
              <a:defRPr sz="3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434476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1170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73" y="1535113"/>
            <a:ext cx="5389033"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zh-TW" altLang="en-US"/>
              <a:t>按一下以編輯母片文字樣式</a:t>
            </a:r>
          </a:p>
        </p:txBody>
      </p:sp>
      <p:sp>
        <p:nvSpPr>
          <p:cNvPr id="6" name="內容版面配置區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571631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8475449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450427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3" y="273050"/>
            <a:ext cx="4011084" cy="1162050"/>
          </a:xfrm>
        </p:spPr>
        <p:txBody>
          <a:bodyPr anchor="b"/>
          <a:lstStyle>
            <a:lvl1pPr algn="l">
              <a:defRPr sz="1500" b="1"/>
            </a:lvl1pPr>
          </a:lstStyle>
          <a:p>
            <a:r>
              <a:rPr lang="zh-TW" altLang="en-US"/>
              <a:t>按一下以編輯母片標題樣式</a:t>
            </a:r>
          </a:p>
        </p:txBody>
      </p:sp>
      <p:sp>
        <p:nvSpPr>
          <p:cNvPr id="3" name="內容版面配置區 2"/>
          <p:cNvSpPr>
            <a:spLocks noGrp="1"/>
          </p:cNvSpPr>
          <p:nvPr>
            <p:ph idx="1"/>
          </p:nvPr>
        </p:nvSpPr>
        <p:spPr>
          <a:xfrm>
            <a:off x="4766733" y="273059"/>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3" y="1435103"/>
            <a:ext cx="4011084"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58650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981383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15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3852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34079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47"/>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47"/>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363444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887606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607631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0483871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105266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HK"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11584160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HK"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6746809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HK"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14162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55988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486112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304789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397816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22634332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867139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348572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5333"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618945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171102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715400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57828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9841414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023054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49"/>
            <a:ext cx="4011084" cy="1162051"/>
          </a:xfrm>
        </p:spPr>
        <p:txBody>
          <a:bodyPr anchor="b"/>
          <a:lstStyle>
            <a:lvl1pPr algn="l">
              <a:defRPr sz="2667" b="1"/>
            </a:lvl1pPr>
          </a:lstStyle>
          <a:p>
            <a:r>
              <a:rPr lang="zh-TW" altLang="en-US"/>
              <a:t>按一下以編輯母片標題樣式</a:t>
            </a:r>
          </a:p>
        </p:txBody>
      </p:sp>
      <p:sp>
        <p:nvSpPr>
          <p:cNvPr id="3" name="內容版面配置區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3726564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667"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TW" altLang="en-US"/>
          </a:p>
        </p:txBody>
      </p:sp>
      <p:sp>
        <p:nvSpPr>
          <p:cNvPr id="4" name="文字版面配置區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0025846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337069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350226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14807320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37396861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5333"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28725147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40705805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285939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2296394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811580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3595518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49"/>
            <a:ext cx="4011084" cy="1162051"/>
          </a:xfrm>
        </p:spPr>
        <p:txBody>
          <a:bodyPr anchor="b"/>
          <a:lstStyle>
            <a:lvl1pPr algn="l">
              <a:defRPr sz="2667" b="1"/>
            </a:lvl1pPr>
          </a:lstStyle>
          <a:p>
            <a:r>
              <a:rPr lang="zh-TW" altLang="en-US"/>
              <a:t>按一下以編輯母片標題樣式</a:t>
            </a:r>
            <a:endParaRPr lang="zh-HK" altLang="en-US"/>
          </a:p>
        </p:txBody>
      </p:sp>
      <p:sp>
        <p:nvSpPr>
          <p:cNvPr id="3" name="內容版面配置區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42565005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667"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HK" altLang="en-US"/>
          </a:p>
        </p:txBody>
      </p:sp>
      <p:sp>
        <p:nvSpPr>
          <p:cNvPr id="4" name="文字版面配置區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4315706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7085410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215004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8150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5993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6769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726001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8994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286802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zh-TW"/>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C4748-AF49-4248-A2E6-17C8E5C8279D}" type="datetimeFigureOut">
              <a:rPr lang="zh-HK" altLang="en-US" smtClean="0">
                <a:solidFill>
                  <a:prstClr val="black">
                    <a:tint val="75000"/>
                  </a:prstClr>
                </a:solidFill>
              </a:rPr>
              <a:pPr/>
              <a:t>22/7/2021</a:t>
            </a:fld>
            <a:endParaRPr lang="zh-HK" altLang="en-US">
              <a:solidFill>
                <a:prstClr val="black">
                  <a:tint val="75000"/>
                </a:prstClr>
              </a:solidFill>
            </a:endParaRPr>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solidFill>
                <a:prstClr val="black">
                  <a:tint val="75000"/>
                </a:prstClr>
              </a:solidFill>
            </a:endParaRPr>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1FCE7-3677-4D00-8D81-308D91C66C2E}" type="slidenum">
              <a:rPr lang="zh-HK" altLang="en-US" smtClean="0">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val="4766804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1D189821-7F00-4668-BCCD-C1712E6D4969}" type="datetimeFigureOut">
              <a:rPr lang="zh-TW" altLang="en-US" smtClean="0">
                <a:solidFill>
                  <a:prstClr val="black">
                    <a:tint val="75000"/>
                  </a:prstClr>
                </a:solidFill>
              </a:rPr>
              <a:pPr/>
              <a:t>2021/7/22</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C0D59E3-4BA8-4F64-89C3-370D77B4FB6F}"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706917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TW"/>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BDFDF56-1B03-4778-B93B-AFFC47EBD120}" type="datetimeFigureOut">
              <a:rPr lang="zh-HK" altLang="en-US" smtClean="0"/>
              <a:pPr/>
              <a:t>22/7/2021</a:t>
            </a:fld>
            <a:endParaRPr lang="zh-HK"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F09A7E6A-43D8-4CF9-BB5A-EEBF02EC495A}" type="slidenum">
              <a:rPr lang="zh-HK" altLang="en-US" smtClean="0"/>
              <a:pPr/>
              <a:t>‹#›</a:t>
            </a:fld>
            <a:endParaRPr lang="zh-HK" altLang="en-US"/>
          </a:p>
        </p:txBody>
      </p:sp>
    </p:spTree>
    <p:extLst>
      <p:ext uri="{BB962C8B-B14F-4D97-AF65-F5344CB8AC3E}">
        <p14:creationId xmlns:p14="http://schemas.microsoft.com/office/powerpoint/2010/main" val="275761905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H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EC95CC60-C122-43B7-B2A6-7937E15E01A0}"/>
              </a:ext>
            </a:extLst>
          </p:cNvPr>
          <p:cNvSpPr/>
          <p:nvPr/>
        </p:nvSpPr>
        <p:spPr>
          <a:xfrm>
            <a:off x="5591944" y="1052736"/>
            <a:ext cx="7056784" cy="1323439"/>
          </a:xfrm>
          <a:prstGeom prst="rect">
            <a:avLst/>
          </a:prstGeom>
          <a:effectLst>
            <a:glow rad="76200">
              <a:schemeClr val="tx1"/>
            </a:glo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8000" kern="0" dirty="0">
                <a:effectLst>
                  <a:glow rad="127000">
                    <a:schemeClr val="bg1"/>
                  </a:glow>
                  <a:outerShdw blurRad="50800" dist="50800" dir="5400000" algn="ctr" rotWithShape="0">
                    <a:schemeClr val="bg1"/>
                  </a:outerShdw>
                </a:effectLst>
                <a:latin typeface="方正行楷" pitchFamily="2" charset="-120"/>
                <a:ea typeface="方正行楷" pitchFamily="2" charset="-120"/>
              </a:rPr>
              <a:t>樂與怒</a:t>
            </a:r>
            <a:endParaRPr kumimoji="1" lang="en-US" altLang="zh-TW" sz="8000" kern="0" dirty="0">
              <a:effectLst>
                <a:glow rad="127000">
                  <a:schemeClr val="bg1"/>
                </a:glow>
                <a:outerShdw blurRad="50800" dist="50800" dir="5400000" algn="ctr" rotWithShape="0">
                  <a:schemeClr val="bg1"/>
                </a:outerShdw>
              </a:effectLst>
              <a:latin typeface="方正行楷" pitchFamily="2" charset="-120"/>
              <a:ea typeface="方正行楷" pitchFamily="2" charset="-120"/>
            </a:endParaRPr>
          </a:p>
        </p:txBody>
      </p:sp>
      <p:sp>
        <p:nvSpPr>
          <p:cNvPr id="6" name="矩形 5">
            <a:extLst>
              <a:ext uri="{FF2B5EF4-FFF2-40B4-BE49-F238E27FC236}">
                <a16:creationId xmlns:a16="http://schemas.microsoft.com/office/drawing/2014/main" id="{D0E6200D-C334-4F24-8B00-78190AFF9164}"/>
              </a:ext>
            </a:extLst>
          </p:cNvPr>
          <p:cNvSpPr/>
          <p:nvPr/>
        </p:nvSpPr>
        <p:spPr>
          <a:xfrm>
            <a:off x="7032104" y="2996952"/>
            <a:ext cx="5904656" cy="646331"/>
          </a:xfrm>
          <a:prstGeom prst="rect">
            <a:avLst/>
          </a:prstGeom>
          <a:effectLst>
            <a:glow rad="127000">
              <a:schemeClr val="tx1"/>
            </a:glo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3600" kern="0" dirty="0">
                <a:effectLst>
                  <a:glow rad="127000">
                    <a:schemeClr val="bg1"/>
                  </a:glow>
                  <a:outerShdw blurRad="50800" dist="50800" dir="5400000" algn="ctr" rotWithShape="0">
                    <a:schemeClr val="bg1"/>
                  </a:outerShdw>
                </a:effectLst>
                <a:latin typeface="方正行楷" pitchFamily="2" charset="-120"/>
                <a:ea typeface="方正行楷" pitchFamily="2" charset="-120"/>
              </a:rPr>
              <a:t>太</a:t>
            </a:r>
            <a:r>
              <a:rPr kumimoji="1" lang="zh-TW" altLang="en-US" sz="36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行楷" pitchFamily="2" charset="-120"/>
                <a:ea typeface="方正行楷" pitchFamily="2" charset="-120"/>
                <a:cs typeface="+mn-cs"/>
              </a:rPr>
              <a:t> </a:t>
            </a:r>
            <a:r>
              <a:rPr kumimoji="1" lang="en-US" altLang="zh-TW" sz="36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行楷" pitchFamily="2" charset="-120"/>
                <a:ea typeface="方正行楷" pitchFamily="2" charset="-120"/>
                <a:cs typeface="+mn-cs"/>
              </a:rPr>
              <a:t>5:21-26</a:t>
            </a:r>
          </a:p>
        </p:txBody>
      </p:sp>
      <p:sp>
        <p:nvSpPr>
          <p:cNvPr id="4" name="矩形 3">
            <a:extLst>
              <a:ext uri="{FF2B5EF4-FFF2-40B4-BE49-F238E27FC236}">
                <a16:creationId xmlns:a16="http://schemas.microsoft.com/office/drawing/2014/main" id="{D25C9D01-A429-42A2-A80D-C563F538FDDC}"/>
              </a:ext>
            </a:extLst>
          </p:cNvPr>
          <p:cNvSpPr/>
          <p:nvPr/>
        </p:nvSpPr>
        <p:spPr>
          <a:xfrm>
            <a:off x="5735960" y="5924063"/>
            <a:ext cx="6264696" cy="523220"/>
          </a:xfrm>
          <a:prstGeom prst="rect">
            <a:avLst/>
          </a:prstGeom>
          <a:effectLst>
            <a:glow rad="127000">
              <a:schemeClr val="tx1"/>
            </a:glo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28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大標宋" panose="02000000000000000000" pitchFamily="2" charset="-120"/>
                <a:ea typeface="方正大標宋" panose="02000000000000000000" pitchFamily="2" charset="-120"/>
              </a:rPr>
              <a:t>《</a:t>
            </a:r>
            <a:r>
              <a:rPr kumimoji="1" lang="zh-TW" altLang="en-US" sz="28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大標宋" panose="02000000000000000000" pitchFamily="2" charset="-120"/>
                <a:ea typeface="方正大標宋" panose="02000000000000000000" pitchFamily="2" charset="-120"/>
              </a:rPr>
              <a:t>登山寶訓：一</a:t>
            </a:r>
            <a:r>
              <a:rPr kumimoji="1" lang="zh-TW" altLang="en-US" sz="2800" kern="0" dirty="0">
                <a:effectLst>
                  <a:glow rad="127000">
                    <a:schemeClr val="bg1"/>
                  </a:glow>
                  <a:outerShdw blurRad="50800" dist="50800" dir="5400000" algn="ctr" rotWithShape="0">
                    <a:schemeClr val="bg1"/>
                  </a:outerShdw>
                </a:effectLst>
                <a:latin typeface="方正大標宋" panose="02000000000000000000" pitchFamily="2" charset="-120"/>
                <a:ea typeface="方正大標宋" panose="02000000000000000000" pitchFamily="2" charset="-120"/>
              </a:rPr>
              <a:t>趟</a:t>
            </a:r>
            <a:r>
              <a:rPr kumimoji="1" lang="zh-TW" altLang="en-US" sz="28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大標宋" panose="02000000000000000000" pitchFamily="2" charset="-120"/>
                <a:ea typeface="方正大標宋" panose="02000000000000000000" pitchFamily="2" charset="-120"/>
              </a:rPr>
              <a:t>生命重整之旅</a:t>
            </a:r>
            <a:r>
              <a:rPr kumimoji="1" lang="en-US" altLang="zh-TW" sz="2800" b="0" i="0" u="none" strike="noStrike" kern="0" cap="none" spc="0" normalizeH="0" baseline="0" noProof="0" dirty="0">
                <a:ln>
                  <a:noFill/>
                </a:ln>
                <a:effectLst>
                  <a:glow rad="127000">
                    <a:schemeClr val="bg1"/>
                  </a:glow>
                  <a:outerShdw blurRad="50800" dist="50800" dir="5400000" algn="ctr" rotWithShape="0">
                    <a:schemeClr val="bg1"/>
                  </a:outerShdw>
                </a:effectLst>
                <a:uLnTx/>
                <a:uFillTx/>
                <a:latin typeface="方正大標宋" panose="02000000000000000000" pitchFamily="2" charset="-120"/>
                <a:ea typeface="方正大標宋" panose="02000000000000000000" pitchFamily="2" charset="-120"/>
              </a:rPr>
              <a:t>》11</a:t>
            </a:r>
          </a:p>
        </p:txBody>
      </p:sp>
    </p:spTree>
    <p:extLst>
      <p:ext uri="{BB962C8B-B14F-4D97-AF65-F5344CB8AC3E}">
        <p14:creationId xmlns:p14="http://schemas.microsoft.com/office/powerpoint/2010/main" val="365974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文字方塊 3"/>
          <p:cNvSpPr txBox="1"/>
          <p:nvPr/>
        </p:nvSpPr>
        <p:spPr>
          <a:xfrm>
            <a:off x="911424" y="485641"/>
            <a:ext cx="10585176" cy="3416320"/>
          </a:xfrm>
          <a:prstGeom prst="rect">
            <a:avLst/>
          </a:prstGeom>
          <a:noFill/>
        </p:spPr>
        <p:txBody>
          <a:bodyPr wrap="square" rtlCol="0">
            <a:spAutoFit/>
          </a:bodyPr>
          <a:lstStyle/>
          <a:p>
            <a:r>
              <a:rPr lang="zh-TW" altLang="en-US" sz="3600" dirty="0">
                <a:latin typeface="方正準圓" panose="02000000000000000000" pitchFamily="2" charset="-120"/>
                <a:ea typeface="方正準圓" panose="02000000000000000000" pitchFamily="2" charset="-120"/>
              </a:rPr>
              <a:t>即使生氣也不要犯罪；不可含怒到日落，不可給魔鬼留地步。（弗</a:t>
            </a:r>
            <a:r>
              <a:rPr lang="en-US" altLang="zh-TW" sz="3600" dirty="0">
                <a:latin typeface="方正準圓" panose="02000000000000000000" pitchFamily="2" charset="-120"/>
                <a:ea typeface="方正準圓" panose="02000000000000000000" pitchFamily="2" charset="-120"/>
              </a:rPr>
              <a:t>4:26-27</a:t>
            </a:r>
            <a:r>
              <a:rPr lang="zh-TW" altLang="en-US" sz="3600" dirty="0">
                <a:latin typeface="方正準圓" panose="02000000000000000000" pitchFamily="2" charset="-120"/>
                <a:ea typeface="方正準圓" panose="02000000000000000000" pitchFamily="2" charset="-120"/>
              </a:rPr>
              <a:t>）</a:t>
            </a:r>
            <a:endParaRPr lang="en-US" altLang="zh-TW" sz="3600" dirty="0">
              <a:latin typeface="方正準圓" panose="02000000000000000000" pitchFamily="2" charset="-120"/>
              <a:ea typeface="方正準圓" panose="02000000000000000000" pitchFamily="2" charset="-120"/>
            </a:endParaRPr>
          </a:p>
          <a:p>
            <a:pPr algn="just"/>
            <a:r>
              <a:rPr lang="en-US" altLang="zh-TW" sz="3600" dirty="0">
                <a:latin typeface="方正準圓" panose="02000000000000000000" pitchFamily="2" charset="-120"/>
                <a:ea typeface="方正準圓" panose="02000000000000000000" pitchFamily="2" charset="-120"/>
              </a:rPr>
              <a:t>Go ahead and be angry. You do well to be angry--but don't use your anger as fuel for revenge. And don't stay angry. Don't go to bed angry. (v.26, The Message)</a:t>
            </a:r>
            <a:endParaRPr lang="zh-TW" altLang="en-US" sz="36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43897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589496" y="692696"/>
            <a:ext cx="10619072" cy="923330"/>
          </a:xfrm>
          <a:prstGeom prst="rect">
            <a:avLst/>
          </a:prstGeom>
          <a:effectLst>
            <a:glow rad="101600">
              <a:schemeClr val="bg1">
                <a:alpha val="40000"/>
              </a:schemeClr>
            </a:glow>
          </a:effectLst>
        </p:spPr>
        <p:txBody>
          <a:bodyPr wrap="square">
            <a:spAutoFit/>
          </a:bodyPr>
          <a:lstStyle/>
          <a:p>
            <a:r>
              <a:rPr kumimoji="1" lang="zh-TW" altLang="en-US" sz="5400" dirty="0">
                <a:latin typeface="方正行楷" panose="02000000000000000000" pitchFamily="2" charset="-120"/>
                <a:ea typeface="方正行楷" panose="02000000000000000000" pitchFamily="2" charset="-120"/>
              </a:rPr>
              <a:t>要制伏心中的怒火，我們需要</a:t>
            </a:r>
            <a:r>
              <a:rPr kumimoji="1" lang="en-US" altLang="zh-TW" sz="5400" dirty="0">
                <a:latin typeface="方正行楷" panose="02000000000000000000" pitchFamily="2" charset="-120"/>
                <a:ea typeface="方正行楷" panose="02000000000000000000" pitchFamily="2" charset="-120"/>
              </a:rPr>
              <a:t>…</a:t>
            </a:r>
            <a:endParaRPr lang="zh-TW" altLang="en-US" sz="5400" dirty="0">
              <a:latin typeface="方正行楷" panose="02000000000000000000" pitchFamily="2" charset="-120"/>
              <a:ea typeface="方正行楷" panose="02000000000000000000" pitchFamily="2" charset="-120"/>
            </a:endParaRPr>
          </a:p>
        </p:txBody>
      </p:sp>
      <p:sp>
        <p:nvSpPr>
          <p:cNvPr id="5" name="文字方塊 4"/>
          <p:cNvSpPr txBox="1"/>
          <p:nvPr/>
        </p:nvSpPr>
        <p:spPr>
          <a:xfrm>
            <a:off x="5951984" y="2420888"/>
            <a:ext cx="5688632" cy="2776209"/>
          </a:xfrm>
          <a:prstGeom prst="rect">
            <a:avLst/>
          </a:prstGeom>
          <a:noFill/>
        </p:spPr>
        <p:txBody>
          <a:bodyPr wrap="square" rtlCol="0">
            <a:spAutoFit/>
          </a:bodyPr>
          <a:lstStyle/>
          <a:p>
            <a:pPr marL="685783" indent="-685783">
              <a:lnSpc>
                <a:spcPct val="150000"/>
              </a:lnSpc>
              <a:buFont typeface="+mj-lt"/>
              <a:buAutoNum type="arabicPeriod"/>
            </a:pPr>
            <a:r>
              <a:rPr kumimoji="1" lang="zh-TW" altLang="en-US" sz="4000" dirty="0">
                <a:latin typeface="方正準圓" panose="02000000000000000000" pitchFamily="2" charset="-120"/>
                <a:ea typeface="方正準圓" panose="02000000000000000000" pitchFamily="2" charset="-120"/>
              </a:rPr>
              <a:t>從看外表到看內心</a:t>
            </a:r>
            <a:endParaRPr kumimoji="1" lang="en-US" altLang="zh-TW" sz="4000" dirty="0">
              <a:latin typeface="方正準圓" panose="02000000000000000000" pitchFamily="2" charset="-120"/>
              <a:ea typeface="方正準圓" panose="02000000000000000000" pitchFamily="2" charset="-120"/>
            </a:endParaRPr>
          </a:p>
          <a:p>
            <a:pPr marL="685783" indent="-685783">
              <a:lnSpc>
                <a:spcPct val="150000"/>
              </a:lnSpc>
              <a:buFont typeface="+mj-lt"/>
              <a:buAutoNum type="arabicPeriod"/>
            </a:pPr>
            <a:r>
              <a:rPr kumimoji="1" lang="zh-TW" altLang="en-US" sz="4000" dirty="0">
                <a:latin typeface="方正準圓" panose="02000000000000000000" pitchFamily="2" charset="-120"/>
                <a:ea typeface="方正準圓" panose="02000000000000000000" pitchFamily="2" charset="-120"/>
              </a:rPr>
              <a:t>從看別人到看自己</a:t>
            </a:r>
            <a:endParaRPr lang="en-US" altLang="zh-TW" sz="4000" dirty="0">
              <a:latin typeface="方正準圓" panose="02000000000000000000" pitchFamily="2" charset="-120"/>
              <a:ea typeface="方正準圓" panose="02000000000000000000" pitchFamily="2" charset="-120"/>
            </a:endParaRPr>
          </a:p>
          <a:p>
            <a:pPr marL="685783" indent="-685783">
              <a:lnSpc>
                <a:spcPct val="150000"/>
              </a:lnSpc>
              <a:buFont typeface="+mj-lt"/>
              <a:buAutoNum type="arabicPeriod"/>
            </a:pPr>
            <a:r>
              <a:rPr kumimoji="1" lang="zh-TW" altLang="en-US" sz="4000" dirty="0">
                <a:latin typeface="方正準圓" panose="02000000000000000000" pitchFamily="2" charset="-120"/>
                <a:ea typeface="方正準圓" panose="02000000000000000000" pitchFamily="2" charset="-120"/>
              </a:rPr>
              <a:t>從被監禁到得釋放</a:t>
            </a:r>
            <a:endParaRPr lang="en-US" altLang="zh-TW" sz="40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149499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字方塊 6"/>
          <p:cNvSpPr txBox="1"/>
          <p:nvPr/>
        </p:nvSpPr>
        <p:spPr>
          <a:xfrm>
            <a:off x="911424" y="322362"/>
            <a:ext cx="7128792" cy="830997"/>
          </a:xfrm>
          <a:prstGeom prst="rect">
            <a:avLst/>
          </a:prstGeom>
          <a:noFill/>
          <a:effectLst>
            <a:glow rad="127000">
              <a:schemeClr val="bg1"/>
            </a:glow>
          </a:effectLst>
        </p:spPr>
        <p:txBody>
          <a:bodyPr wrap="square" rtlCol="0">
            <a:spAutoFit/>
          </a:bodyPr>
          <a:lstStyle/>
          <a:p>
            <a:pPr marL="914400" indent="-914400">
              <a:buFont typeface="+mj-lt"/>
              <a:buAutoNum type="arabicPeriod"/>
            </a:pPr>
            <a:r>
              <a:rPr kumimoji="1" lang="zh-TW" altLang="en-US" sz="4800" dirty="0">
                <a:effectLst>
                  <a:glow rad="101600">
                    <a:schemeClr val="bg1"/>
                  </a:glow>
                </a:effectLst>
                <a:latin typeface="方正粗圓" pitchFamily="2" charset="-120"/>
                <a:ea typeface="方正粗圓" pitchFamily="2" charset="-120"/>
              </a:rPr>
              <a:t>從看外表到看內心</a:t>
            </a:r>
          </a:p>
        </p:txBody>
      </p:sp>
      <p:sp>
        <p:nvSpPr>
          <p:cNvPr id="8" name="文字方塊 7"/>
          <p:cNvSpPr txBox="1"/>
          <p:nvPr/>
        </p:nvSpPr>
        <p:spPr>
          <a:xfrm>
            <a:off x="767408" y="1304152"/>
            <a:ext cx="10911439" cy="2239459"/>
          </a:xfrm>
          <a:prstGeom prst="rect">
            <a:avLst/>
          </a:prstGeom>
          <a:noFill/>
          <a:effectLst>
            <a:glow rad="127000">
              <a:schemeClr val="tx1"/>
            </a:glow>
          </a:effectLst>
        </p:spPr>
        <p:txBody>
          <a:bodyPr wrap="square" rtlCol="0">
            <a:spAutoFit/>
          </a:bodyPr>
          <a:lstStyle/>
          <a:p>
            <a:pPr algn="just">
              <a:lnSpc>
                <a:spcPct val="150000"/>
              </a:lnSpc>
            </a:pPr>
            <a:r>
              <a:rPr kumimoji="1" lang="zh-TW" altLang="en-US" sz="3200" dirty="0">
                <a:effectLst>
                  <a:glow rad="127000">
                    <a:schemeClr val="bg1"/>
                  </a:glow>
                </a:effectLst>
                <a:latin typeface="方正準圓" panose="02000000000000000000" pitchFamily="2" charset="-120"/>
                <a:ea typeface="方正準圓" panose="02000000000000000000" pitchFamily="2" charset="-120"/>
              </a:rPr>
              <a:t>但是我告訴你們：凡向弟兄動怒的，必須受審判；凡罵弟兄是廢物的，必須受議會的審判；凡罵弟兄是白痴的，必須遭受地獄的火。</a:t>
            </a:r>
            <a:r>
              <a:rPr kumimoji="1" lang="en-US" altLang="zh-TW" sz="3200" dirty="0">
                <a:effectLst>
                  <a:glow rad="127000">
                    <a:schemeClr val="bg1"/>
                  </a:glow>
                </a:effectLst>
                <a:latin typeface="方正準圓" panose="02000000000000000000" pitchFamily="2" charset="-120"/>
                <a:ea typeface="方正準圓" panose="02000000000000000000" pitchFamily="2" charset="-120"/>
              </a:rPr>
              <a:t>(</a:t>
            </a:r>
            <a:r>
              <a:rPr kumimoji="1" lang="zh-TW" altLang="en-US" sz="3200" dirty="0">
                <a:effectLst>
                  <a:glow rad="127000">
                    <a:schemeClr val="bg1"/>
                  </a:glow>
                </a:effectLst>
                <a:latin typeface="方正準圓" panose="02000000000000000000" pitchFamily="2" charset="-120"/>
                <a:ea typeface="方正準圓" panose="02000000000000000000" pitchFamily="2" charset="-120"/>
              </a:rPr>
              <a:t>太</a:t>
            </a:r>
            <a:r>
              <a:rPr kumimoji="1" lang="en-US" altLang="zh-TW" sz="3200" dirty="0">
                <a:effectLst>
                  <a:glow rad="127000">
                    <a:schemeClr val="bg1"/>
                  </a:glow>
                </a:effectLst>
                <a:latin typeface="方正準圓" panose="02000000000000000000" pitchFamily="2" charset="-120"/>
                <a:ea typeface="方正準圓" panose="02000000000000000000" pitchFamily="2" charset="-120"/>
              </a:rPr>
              <a:t>5:21-22)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2639616" y="1988841"/>
            <a:ext cx="7968885" cy="2062103"/>
          </a:xfrm>
          <a:prstGeom prst="rect">
            <a:avLst/>
          </a:prstGeom>
          <a:noFill/>
        </p:spPr>
        <p:txBody>
          <a:bodyPr wrap="square" rtlCol="0">
            <a:spAutoFit/>
          </a:bodyPr>
          <a:lstStyle/>
          <a:p>
            <a:pPr defTabSz="1219170"/>
            <a:r>
              <a:rPr lang="en-US" altLang="zh-TW" sz="12800" dirty="0">
                <a:solidFill>
                  <a:prstClr val="black"/>
                </a:solidFill>
                <a:latin typeface="Calibri"/>
                <a:ea typeface="新細明體" panose="02020500000000000000" pitchFamily="18" charset="-120"/>
              </a:rPr>
              <a:t>ANGER(</a:t>
            </a:r>
            <a:r>
              <a:rPr lang="zh-TW" altLang="en-US" sz="9600" dirty="0">
                <a:solidFill>
                  <a:prstClr val="black"/>
                </a:solidFill>
                <a:latin typeface="方正粗黑" pitchFamily="2" charset="-120"/>
                <a:ea typeface="方正粗黑" pitchFamily="2" charset="-120"/>
              </a:rPr>
              <a:t>怒氣</a:t>
            </a:r>
            <a:r>
              <a:rPr lang="en-US" altLang="zh-TW" sz="12800" dirty="0">
                <a:solidFill>
                  <a:prstClr val="black"/>
                </a:solidFill>
                <a:latin typeface="Calibri"/>
                <a:ea typeface="新細明體" panose="02020500000000000000" pitchFamily="18" charset="-120"/>
              </a:rPr>
              <a:t>)</a:t>
            </a:r>
            <a:endParaRPr lang="zh-TW" altLang="en-US" sz="12800" dirty="0">
              <a:solidFill>
                <a:prstClr val="black"/>
              </a:solidFill>
              <a:latin typeface="Calibri"/>
              <a:ea typeface="新細明體" panose="02020500000000000000" pitchFamily="18" charset="-120"/>
            </a:endParaRPr>
          </a:p>
        </p:txBody>
      </p:sp>
      <p:sp>
        <p:nvSpPr>
          <p:cNvPr id="5" name="文字方塊 4"/>
          <p:cNvSpPr txBox="1"/>
          <p:nvPr/>
        </p:nvSpPr>
        <p:spPr>
          <a:xfrm>
            <a:off x="1583499" y="2036413"/>
            <a:ext cx="1440160" cy="2062103"/>
          </a:xfrm>
          <a:prstGeom prst="rect">
            <a:avLst/>
          </a:prstGeom>
          <a:noFill/>
        </p:spPr>
        <p:txBody>
          <a:bodyPr wrap="square" rtlCol="0">
            <a:spAutoFit/>
          </a:bodyPr>
          <a:lstStyle/>
          <a:p>
            <a:pPr defTabSz="1219170"/>
            <a:r>
              <a:rPr lang="en-US" altLang="zh-TW" sz="12800" dirty="0">
                <a:solidFill>
                  <a:prstClr val="black"/>
                </a:solidFill>
                <a:latin typeface="Calibri"/>
                <a:ea typeface="新細明體" panose="02020500000000000000" pitchFamily="18" charset="-120"/>
              </a:rPr>
              <a:t>D</a:t>
            </a:r>
            <a:endParaRPr lang="zh-TW" altLang="en-US" sz="12800" dirty="0">
              <a:solidFill>
                <a:prstClr val="black"/>
              </a:solidFill>
              <a:latin typeface="Calibri"/>
              <a:ea typeface="新細明體" panose="02020500000000000000" pitchFamily="18" charset="-120"/>
            </a:endParaRPr>
          </a:p>
        </p:txBody>
      </p:sp>
      <p:pic>
        <p:nvPicPr>
          <p:cNvPr id="8" name="圖片 7" descr="danger.jpg"/>
          <p:cNvPicPr>
            <a:picLocks noChangeAspect="1"/>
          </p:cNvPicPr>
          <p:nvPr/>
        </p:nvPicPr>
        <p:blipFill>
          <a:blip r:embed="rId2" cstate="print"/>
          <a:srcRect l="6615" r="68816" b="72148"/>
          <a:stretch>
            <a:fillRect/>
          </a:stretch>
        </p:blipFill>
        <p:spPr>
          <a:xfrm>
            <a:off x="7920203" y="2372883"/>
            <a:ext cx="2496277" cy="1358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31370" y="332656"/>
            <a:ext cx="11329259" cy="3724096"/>
          </a:xfrm>
          <a:prstGeom prst="rect">
            <a:avLst/>
          </a:prstGeom>
          <a:noFill/>
        </p:spPr>
        <p:txBody>
          <a:bodyPr wrap="square" rtlCol="0">
            <a:spAutoFit/>
          </a:bodyPr>
          <a:lstStyle/>
          <a:p>
            <a:pPr defTabSz="1219170">
              <a:lnSpc>
                <a:spcPct val="125000"/>
              </a:lnSpc>
              <a:spcBef>
                <a:spcPts val="800"/>
              </a:spcBef>
              <a:spcAft>
                <a:spcPts val="800"/>
              </a:spcAft>
            </a:pPr>
            <a:r>
              <a:rPr lang="zh-TW" altLang="en-US" sz="3600" dirty="0">
                <a:latin typeface="方正準圓" pitchFamily="2" charset="-120"/>
                <a:ea typeface="方正準圓" pitchFamily="2" charset="-120"/>
              </a:rPr>
              <a:t>上帝啊，求你鑒察我，知道我的心思，試煉我，知道我的意念，看在我裏面有甚麼惡行沒有，引導我走永生的道路。</a:t>
            </a:r>
            <a:endParaRPr lang="en-US" altLang="zh-TW" sz="3600" dirty="0">
              <a:latin typeface="方正準圓" pitchFamily="2" charset="-120"/>
              <a:ea typeface="方正準圓" pitchFamily="2" charset="-120"/>
            </a:endParaRPr>
          </a:p>
          <a:p>
            <a:pPr algn="r" defTabSz="1219170">
              <a:lnSpc>
                <a:spcPct val="125000"/>
              </a:lnSpc>
              <a:spcBef>
                <a:spcPts val="800"/>
              </a:spcBef>
              <a:spcAft>
                <a:spcPts val="800"/>
              </a:spcAft>
            </a:pPr>
            <a:r>
              <a:rPr lang="zh-TW" altLang="en-US" sz="3600" dirty="0">
                <a:latin typeface="方正準圓" pitchFamily="2" charset="-120"/>
                <a:ea typeface="方正準圓" pitchFamily="2" charset="-120"/>
              </a:rPr>
              <a:t>（詩</a:t>
            </a:r>
            <a:r>
              <a:rPr lang="en-US" altLang="zh-TW" sz="3600" dirty="0">
                <a:latin typeface="方正準圓" pitchFamily="2" charset="-120"/>
                <a:ea typeface="方正準圓" pitchFamily="2" charset="-120"/>
              </a:rPr>
              <a:t>139:23-24</a:t>
            </a:r>
            <a:r>
              <a:rPr lang="zh-TW" altLang="en-US" sz="3600" dirty="0">
                <a:latin typeface="方正準圓" pitchFamily="2" charset="-120"/>
                <a:ea typeface="方正準圓" pitchFamily="2" charset="-120"/>
              </a:rPr>
              <a:t>）</a:t>
            </a:r>
          </a:p>
          <a:p>
            <a:pPr defTabSz="1219170"/>
            <a:endParaRPr lang="zh-TW" altLang="en-US" sz="3600" dirty="0">
              <a:latin typeface="Calibri"/>
              <a:ea typeface="新細明體" panose="02020500000000000000" pitchFamily="18"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字方塊 6"/>
          <p:cNvSpPr txBox="1"/>
          <p:nvPr/>
        </p:nvSpPr>
        <p:spPr>
          <a:xfrm>
            <a:off x="1127448" y="347172"/>
            <a:ext cx="6624736" cy="1569660"/>
          </a:xfrm>
          <a:prstGeom prst="rect">
            <a:avLst/>
          </a:prstGeom>
          <a:noFill/>
          <a:effectLst>
            <a:glow rad="127000">
              <a:schemeClr val="bg1"/>
            </a:glow>
          </a:effectLst>
        </p:spPr>
        <p:txBody>
          <a:bodyPr wrap="square" rtlCol="0">
            <a:spAutoFit/>
          </a:bodyPr>
          <a:lstStyle/>
          <a:p>
            <a:pPr marL="914400" indent="-914400">
              <a:buFont typeface="+mj-lt"/>
              <a:buAutoNum type="arabicPeriod" startAt="2"/>
              <a:defRPr/>
            </a:pPr>
            <a:r>
              <a:rPr kumimoji="1" lang="zh-TW" altLang="en-US" sz="4800" dirty="0">
                <a:effectLst>
                  <a:glow rad="101600">
                    <a:schemeClr val="bg1"/>
                  </a:glow>
                </a:effectLst>
                <a:latin typeface="方正粗圓" pitchFamily="2" charset="-120"/>
                <a:ea typeface="方正粗圓" pitchFamily="2" charset="-120"/>
              </a:rPr>
              <a:t>從看別人到看自己</a:t>
            </a:r>
          </a:p>
          <a:p>
            <a:pPr marL="914400" indent="-914400">
              <a:buFont typeface="+mj-lt"/>
              <a:buAutoNum type="arabicPeriod" startAt="2"/>
              <a:defRPr/>
            </a:pPr>
            <a:endParaRPr kumimoji="1" lang="zh-TW" altLang="en-US" sz="4800" dirty="0">
              <a:effectLst>
                <a:glow rad="101600">
                  <a:schemeClr val="bg1"/>
                </a:glow>
              </a:effectLst>
              <a:latin typeface="方正粗圓" pitchFamily="2" charset="-120"/>
              <a:ea typeface="方正粗圓" pitchFamily="2" charset="-120"/>
            </a:endParaRPr>
          </a:p>
        </p:txBody>
      </p:sp>
      <p:sp>
        <p:nvSpPr>
          <p:cNvPr id="8" name="文字方塊 7"/>
          <p:cNvSpPr txBox="1"/>
          <p:nvPr/>
        </p:nvSpPr>
        <p:spPr>
          <a:xfrm>
            <a:off x="1289466" y="1560887"/>
            <a:ext cx="9613068" cy="1900905"/>
          </a:xfrm>
          <a:prstGeom prst="rect">
            <a:avLst/>
          </a:prstGeom>
          <a:noFill/>
          <a:effectLst>
            <a:glow rad="127000">
              <a:schemeClr val="tx1"/>
            </a:glow>
          </a:effectLst>
        </p:spPr>
        <p:txBody>
          <a:bodyPr wrap="square" rtlCol="0">
            <a:spAutoFit/>
          </a:bodyPr>
          <a:lstStyle/>
          <a:p>
            <a:pPr lvl="0" algn="just">
              <a:lnSpc>
                <a:spcPct val="125000"/>
              </a:lnSpc>
            </a:pPr>
            <a:r>
              <a:rPr kumimoji="1" lang="zh-TW" altLang="en-US" sz="3200" dirty="0">
                <a:effectLst>
                  <a:glow rad="101600">
                    <a:schemeClr val="bg1"/>
                  </a:glow>
                </a:effectLst>
                <a:latin typeface="方正準圓" panose="02000000000000000000" pitchFamily="2" charset="-120"/>
                <a:ea typeface="方正準圓" panose="02000000000000000000" pitchFamily="2" charset="-120"/>
              </a:rPr>
              <a:t>所以，你在祭壇上獻祭物的時候，若想起有弟兄對你懷恨，就要把祭物留在壇前，先去跟弟兄和好，然後來獻祭物。（太</a:t>
            </a:r>
            <a:r>
              <a:rPr kumimoji="1" lang="en-US" altLang="zh-TW" sz="3200" dirty="0">
                <a:effectLst>
                  <a:glow rad="101600">
                    <a:schemeClr val="bg1"/>
                  </a:glow>
                </a:effectLst>
                <a:latin typeface="方正準圓" panose="02000000000000000000" pitchFamily="2" charset="-120"/>
                <a:ea typeface="方正準圓" panose="02000000000000000000" pitchFamily="2" charset="-120"/>
              </a:rPr>
              <a:t>5:23-24</a:t>
            </a:r>
            <a:r>
              <a:rPr kumimoji="1" lang="zh-TW" altLang="en-US" sz="3200" dirty="0">
                <a:effectLst>
                  <a:glow rad="101600">
                    <a:schemeClr val="bg1"/>
                  </a:glow>
                </a:effectLst>
                <a:latin typeface="方正準圓" panose="02000000000000000000" pitchFamily="2" charset="-120"/>
                <a:ea typeface="方正準圓" panose="02000000000000000000" pitchFamily="2" charset="-120"/>
              </a:rPr>
              <a:t>）</a:t>
            </a:r>
            <a:endParaRPr kumimoji="1" lang="en-US" altLang="zh-TW" sz="3200" dirty="0">
              <a:effectLst>
                <a:glow rad="101600">
                  <a:schemeClr val="bg1"/>
                </a:glow>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270620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07510809-7A58-4238-9837-6B1F4B008C2A}"/>
              </a:ext>
            </a:extLst>
          </p:cNvPr>
          <p:cNvSpPr txBox="1"/>
          <p:nvPr/>
        </p:nvSpPr>
        <p:spPr>
          <a:xfrm>
            <a:off x="767408" y="260648"/>
            <a:ext cx="11089232" cy="1446550"/>
          </a:xfrm>
          <a:prstGeom prst="rect">
            <a:avLst/>
          </a:prstGeom>
          <a:noFill/>
        </p:spPr>
        <p:txBody>
          <a:bodyPr wrap="square" rtlCol="0">
            <a:spAutoFit/>
          </a:bodyPr>
          <a:lstStyle/>
          <a:p>
            <a:pPr algn="ctr"/>
            <a:r>
              <a:rPr lang="zh-TW" altLang="en-US" sz="4400" i="0" dirty="0">
                <a:effectLst>
                  <a:glow rad="101600">
                    <a:schemeClr val="bg1">
                      <a:lumMod val="95000"/>
                    </a:schemeClr>
                  </a:glow>
                </a:effectLst>
                <a:latin typeface="方正粗黑" panose="02000000000000000000" pitchFamily="2" charset="-120"/>
                <a:ea typeface="方正粗黑" panose="02000000000000000000" pitchFamily="2" charset="-120"/>
              </a:rPr>
              <a:t>聯合國人權理事會通過</a:t>
            </a:r>
            <a:endParaRPr lang="en-US" altLang="zh-TW" sz="4400" i="0" dirty="0">
              <a:effectLst>
                <a:glow rad="101600">
                  <a:schemeClr val="bg1">
                    <a:lumMod val="95000"/>
                  </a:schemeClr>
                </a:glow>
              </a:effectLst>
              <a:latin typeface="方正粗黑" panose="02000000000000000000" pitchFamily="2" charset="-120"/>
              <a:ea typeface="方正粗黑" panose="02000000000000000000" pitchFamily="2" charset="-120"/>
            </a:endParaRPr>
          </a:p>
          <a:p>
            <a:pPr algn="ctr"/>
            <a:r>
              <a:rPr lang="zh-TW" altLang="en-US" sz="4400" i="0" dirty="0">
                <a:effectLst>
                  <a:glow rad="101600">
                    <a:schemeClr val="bg1">
                      <a:lumMod val="95000"/>
                    </a:schemeClr>
                  </a:glow>
                </a:effectLst>
                <a:latin typeface="方正粗黑" panose="02000000000000000000" pitchFamily="2" charset="-120"/>
                <a:ea typeface="方正粗黑" panose="02000000000000000000" pitchFamily="2" charset="-120"/>
              </a:rPr>
              <a:t>調查以巴衝突是否牽涉罪行</a:t>
            </a:r>
          </a:p>
        </p:txBody>
      </p:sp>
    </p:spTree>
    <p:extLst>
      <p:ext uri="{BB962C8B-B14F-4D97-AF65-F5344CB8AC3E}">
        <p14:creationId xmlns:p14="http://schemas.microsoft.com/office/powerpoint/2010/main" val="3608295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199456" y="1520788"/>
            <a:ext cx="5544616" cy="3816424"/>
          </a:xfrm>
        </p:spPr>
        <p:txBody>
          <a:bodyPr>
            <a:noAutofit/>
          </a:bodyPr>
          <a:lstStyle/>
          <a:p>
            <a:pPr algn="l">
              <a:lnSpc>
                <a:spcPct val="150000"/>
              </a:lnSpc>
            </a:pPr>
            <a:r>
              <a:rPr lang="zh-TW" altLang="en-US" sz="4000" dirty="0">
                <a:effectLst/>
                <a:latin typeface="方正準圓" panose="02000000000000000000" pitchFamily="2" charset="-120"/>
                <a:ea typeface="方正準圓" panose="02000000000000000000" pitchFamily="2" charset="-120"/>
              </a:rPr>
              <a:t>為甚麼看見你弟兄眼中有刺，卻不想自己眼中有梁木呢？（太</a:t>
            </a:r>
            <a:r>
              <a:rPr lang="en-US" altLang="zh-TW" sz="4000" dirty="0">
                <a:effectLst/>
                <a:latin typeface="方正準圓" panose="02000000000000000000" pitchFamily="2" charset="-120"/>
                <a:ea typeface="方正準圓" panose="02000000000000000000" pitchFamily="2" charset="-120"/>
              </a:rPr>
              <a:t>7:3</a:t>
            </a:r>
            <a:r>
              <a:rPr lang="zh-TW" altLang="en-US" sz="4000" dirty="0">
                <a:effectLst/>
                <a:latin typeface="方正準圓" panose="02000000000000000000" pitchFamily="2" charset="-120"/>
                <a:ea typeface="方正準圓" panose="02000000000000000000" pitchFamily="2" charset="-120"/>
              </a:rPr>
              <a:t>）</a:t>
            </a:r>
            <a:br>
              <a:rPr lang="en-US" altLang="zh-TW" sz="4000" dirty="0">
                <a:effectLst/>
                <a:latin typeface="方正準圓" panose="02000000000000000000" pitchFamily="2" charset="-120"/>
                <a:ea typeface="方正準圓" panose="02000000000000000000" pitchFamily="2" charset="-120"/>
              </a:rPr>
            </a:br>
            <a:endParaRPr lang="zh-TW" altLang="en-US" sz="4000" dirty="0">
              <a:effectLst/>
              <a:latin typeface="Abadi" panose="020B0604020202020204" pitchFamily="34" charset="0"/>
              <a:ea typeface="方正準圓" panose="02000000000000000000" pitchFamily="2" charset="-120"/>
            </a:endParaRPr>
          </a:p>
        </p:txBody>
      </p:sp>
    </p:spTree>
    <p:extLst>
      <p:ext uri="{BB962C8B-B14F-4D97-AF65-F5344CB8AC3E}">
        <p14:creationId xmlns:p14="http://schemas.microsoft.com/office/powerpoint/2010/main" val="10707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字方塊 6"/>
          <p:cNvSpPr txBox="1"/>
          <p:nvPr/>
        </p:nvSpPr>
        <p:spPr>
          <a:xfrm>
            <a:off x="695400" y="404664"/>
            <a:ext cx="7128792" cy="830997"/>
          </a:xfrm>
          <a:prstGeom prst="rect">
            <a:avLst/>
          </a:prstGeom>
          <a:noFill/>
          <a:effectLst>
            <a:glow rad="127000">
              <a:schemeClr val="bg1"/>
            </a:glow>
          </a:effectLst>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3"/>
              <a:tabLst/>
              <a:defRPr/>
            </a:pPr>
            <a:r>
              <a:rPr kumimoji="1" lang="zh-TW" altLang="en-US" sz="4800" b="0" i="0" u="none" strike="noStrike" kern="1200" cap="none" spc="0" normalizeH="0" baseline="0" noProof="0" dirty="0">
                <a:ln>
                  <a:noFill/>
                </a:ln>
                <a:solidFill>
                  <a:prstClr val="black"/>
                </a:solidFill>
                <a:effectLst>
                  <a:glow rad="101600">
                    <a:prstClr val="white"/>
                  </a:glow>
                </a:effectLst>
                <a:uLnTx/>
                <a:uFillTx/>
                <a:latin typeface="方正粗圓" pitchFamily="2" charset="-120"/>
                <a:ea typeface="方正粗圓" pitchFamily="2" charset="-120"/>
                <a:cs typeface="+mn-cs"/>
              </a:rPr>
              <a:t>從被監禁到得釋放</a:t>
            </a:r>
          </a:p>
        </p:txBody>
      </p:sp>
      <p:sp>
        <p:nvSpPr>
          <p:cNvPr id="8" name="文字方塊 7"/>
          <p:cNvSpPr txBox="1"/>
          <p:nvPr/>
        </p:nvSpPr>
        <p:spPr>
          <a:xfrm>
            <a:off x="1020614" y="1628800"/>
            <a:ext cx="9937104" cy="3997441"/>
          </a:xfrm>
          <a:prstGeom prst="rect">
            <a:avLst/>
          </a:prstGeom>
          <a:noFill/>
          <a:effectLst>
            <a:glow rad="127000">
              <a:schemeClr val="tx1"/>
            </a:glow>
          </a:effectLst>
        </p:spPr>
        <p:txBody>
          <a:bodyPr wrap="square" rtlCol="0">
            <a:spAutoFit/>
          </a:bodyPr>
          <a:lstStyle/>
          <a:p>
            <a:pPr lvl="0" algn="just">
              <a:lnSpc>
                <a:spcPct val="114000"/>
              </a:lnSpc>
              <a:defRPr/>
            </a:pPr>
            <a:r>
              <a:rPr kumimoji="1" lang="zh-TW" altLang="en-US" sz="3200" dirty="0">
                <a:effectLst>
                  <a:glow rad="127000">
                    <a:prstClr val="white"/>
                  </a:glow>
                </a:effectLst>
                <a:latin typeface="方正準圓" panose="02000000000000000000" pitchFamily="2" charset="-120"/>
                <a:ea typeface="方正準圓" panose="02000000000000000000" pitchFamily="2" charset="-120"/>
              </a:rPr>
              <a:t>你同告你的冤家還在路上，就要趕快與他講和，免得他把你送交給法官，法官交給警衛，你就下在監裏了。我實在告訴你，就是有一個大文錢還沒有還清，你也絕不能從那裏出來。</a:t>
            </a:r>
            <a:r>
              <a:rPr kumimoji="1" lang="en-US" altLang="zh-TW" sz="3200" dirty="0">
                <a:effectLst>
                  <a:glow rad="127000">
                    <a:prstClr val="white"/>
                  </a:glow>
                </a:effectLst>
                <a:latin typeface="方正準圓" panose="02000000000000000000" pitchFamily="2" charset="-120"/>
                <a:ea typeface="方正準圓" panose="02000000000000000000" pitchFamily="2" charset="-120"/>
              </a:rPr>
              <a:t>(</a:t>
            </a:r>
            <a:r>
              <a:rPr kumimoji="1" lang="zh-TW" altLang="en-US" sz="3200" dirty="0">
                <a:effectLst>
                  <a:glow rad="127000">
                    <a:prstClr val="white"/>
                  </a:glow>
                </a:effectLst>
                <a:latin typeface="方正準圓" panose="02000000000000000000" pitchFamily="2" charset="-120"/>
                <a:ea typeface="方正準圓" panose="02000000000000000000" pitchFamily="2" charset="-120"/>
              </a:rPr>
              <a:t>太 </a:t>
            </a:r>
            <a:r>
              <a:rPr kumimoji="1" lang="en-US" altLang="zh-TW" sz="3200" dirty="0">
                <a:effectLst>
                  <a:glow rad="127000">
                    <a:prstClr val="white"/>
                  </a:glow>
                </a:effectLst>
                <a:latin typeface="方正準圓" panose="02000000000000000000" pitchFamily="2" charset="-120"/>
                <a:ea typeface="方正準圓" panose="02000000000000000000" pitchFamily="2" charset="-120"/>
              </a:rPr>
              <a:t>5:25-26)</a:t>
            </a:r>
          </a:p>
          <a:p>
            <a:pPr lvl="0" algn="just">
              <a:lnSpc>
                <a:spcPct val="114000"/>
              </a:lnSpc>
              <a:defRPr/>
            </a:pPr>
            <a:endParaRPr kumimoji="1" lang="en-US" altLang="zh-TW" sz="3200" dirty="0">
              <a:effectLst>
                <a:glow rad="127000">
                  <a:prstClr val="white"/>
                </a:glow>
              </a:effectLst>
              <a:latin typeface="方正準圓" panose="02000000000000000000" pitchFamily="2" charset="-120"/>
              <a:ea typeface="方正準圓" panose="02000000000000000000" pitchFamily="2" charset="-120"/>
            </a:endParaRPr>
          </a:p>
          <a:p>
            <a:pPr lvl="0" algn="just">
              <a:lnSpc>
                <a:spcPct val="114000"/>
              </a:lnSpc>
              <a:defRPr/>
            </a:pPr>
            <a:endParaRPr kumimoji="1" lang="zh-TW" altLang="en-US" sz="3200" dirty="0">
              <a:effectLst>
                <a:glow rad="127000">
                  <a:prstClr val="white"/>
                </a:glow>
              </a:effectLst>
              <a:latin typeface="方正準圓" panose="02000000000000000000" pitchFamily="2" charset="-120"/>
              <a:ea typeface="方正準圓" panose="02000000000000000000" pitchFamily="2" charset="-120"/>
            </a:endParaRPr>
          </a:p>
          <a:p>
            <a:pPr lvl="0" algn="just">
              <a:lnSpc>
                <a:spcPct val="114000"/>
              </a:lnSpc>
              <a:defRPr/>
            </a:pPr>
            <a:endParaRPr kumimoji="1" lang="en-US" altLang="zh-TW" sz="3200" b="0" i="0" u="none" strike="noStrike" kern="1200" cap="none" spc="0" normalizeH="0" baseline="0" noProof="0" dirty="0">
              <a:ln>
                <a:noFill/>
              </a:ln>
              <a:effectLst>
                <a:glow rad="127000">
                  <a:prstClr val="white"/>
                </a:glow>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393233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671398" y="620688"/>
            <a:ext cx="10657184" cy="2353016"/>
          </a:xfrm>
          <a:prstGeom prst="rect">
            <a:avLst/>
          </a:prstGeom>
          <a:noFill/>
        </p:spPr>
        <p:txBody>
          <a:bodyPr wrap="square" rtlCol="0">
            <a:spAutoFit/>
          </a:bodyPr>
          <a:lstStyle/>
          <a:p>
            <a:pPr defTabSz="1219170">
              <a:lnSpc>
                <a:spcPct val="125000"/>
              </a:lnSpc>
            </a:pPr>
            <a:r>
              <a:rPr lang="zh-TW" altLang="en-US" sz="4000" dirty="0">
                <a:solidFill>
                  <a:prstClr val="black"/>
                </a:solidFill>
                <a:latin typeface="方正準圓" panose="02000000000000000000" pitchFamily="2" charset="-120"/>
                <a:ea typeface="方正準圓" panose="02000000000000000000" pitchFamily="2" charset="-120"/>
              </a:rPr>
              <a:t>「在走出囚室，經過通往自由的監獄大門那一刻，我已經清楚，如果自己不能把悲傷和怨恨留在身後，那麼我其實仍在獄中。」（曼德拉）</a:t>
            </a:r>
            <a:endParaRPr lang="zh-HK" altLang="en-US" sz="4000" dirty="0">
              <a:solidFill>
                <a:prstClr val="black"/>
              </a:solidFill>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78092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2813ED-EAE3-459B-94CD-3030E0FE0493}"/>
              </a:ext>
            </a:extLst>
          </p:cNvPr>
          <p:cNvSpPr>
            <a:spLocks noGrp="1"/>
          </p:cNvSpPr>
          <p:nvPr>
            <p:ph type="title"/>
          </p:nvPr>
        </p:nvSpPr>
        <p:spPr/>
        <p:txBody>
          <a:bodyPr>
            <a:normAutofit/>
          </a:bodyPr>
          <a:lstStyle/>
          <a:p>
            <a:r>
              <a:rPr lang="zh-TW" altLang="zh-HK" sz="4000" dirty="0">
                <a:effectLst/>
                <a:latin typeface="方正粗黑" panose="02000000000000000000" pitchFamily="2" charset="-120"/>
                <a:ea typeface="方正粗黑" panose="02000000000000000000" pitchFamily="2" charset="-120"/>
                <a:cs typeface="Times New Roman" panose="02020603050405020304" pitchFamily="18" charset="0"/>
              </a:rPr>
              <a:t>諾瓦克憤怒程度測試：你容易生氣嗎？</a:t>
            </a:r>
            <a:endParaRPr lang="zh-HK" altLang="en-US" sz="4000" dirty="0">
              <a:latin typeface="方正粗黑" panose="02000000000000000000" pitchFamily="2" charset="-120"/>
              <a:ea typeface="方正粗黑" panose="02000000000000000000" pitchFamily="2" charset="-120"/>
            </a:endParaRPr>
          </a:p>
        </p:txBody>
      </p:sp>
      <p:sp>
        <p:nvSpPr>
          <p:cNvPr id="10" name="文字方塊 9">
            <a:extLst>
              <a:ext uri="{FF2B5EF4-FFF2-40B4-BE49-F238E27FC236}">
                <a16:creationId xmlns:a16="http://schemas.microsoft.com/office/drawing/2014/main" id="{2A0776A8-EFAD-474D-A25A-26AA29852FB3}"/>
              </a:ext>
            </a:extLst>
          </p:cNvPr>
          <p:cNvSpPr txBox="1"/>
          <p:nvPr/>
        </p:nvSpPr>
        <p:spPr>
          <a:xfrm>
            <a:off x="911424" y="1772816"/>
            <a:ext cx="9721080" cy="4524315"/>
          </a:xfrm>
          <a:prstGeom prst="rect">
            <a:avLst/>
          </a:prstGeom>
          <a:noFill/>
        </p:spPr>
        <p:txBody>
          <a:bodyPr wrap="square" rtlCol="0">
            <a:spAutoFit/>
          </a:bodyPr>
          <a:lstStyle/>
          <a:p>
            <a:pPr marL="514350" indent="-514350">
              <a:buFont typeface="+mj-lt"/>
              <a:buAutoNum type="arabicPeriod"/>
            </a:pPr>
            <a:r>
              <a:rPr lang="zh-TW" altLang="zh-HK" sz="3200" dirty="0">
                <a:effectLst/>
                <a:latin typeface="方正準圓" panose="02000000000000000000" pitchFamily="2" charset="-120"/>
                <a:ea typeface="方正準圓" panose="02000000000000000000" pitchFamily="2" charset="-120"/>
                <a:cs typeface="Microsoft JhengHei UI" panose="020B0604030504040204" pitchFamily="34" charset="-120"/>
              </a:rPr>
              <a:t>你用身上的最後一枚硬幣打電話，可是還沒撥完後就斷線了，而硬幣也沒有了。</a:t>
            </a:r>
            <a:endPar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endParaRPr>
          </a:p>
          <a:p>
            <a:pPr marL="514350" indent="-514350">
              <a:buFont typeface="+mj-lt"/>
              <a:buAutoNum type="arabicPeriod"/>
            </a:pPr>
            <a:endParaRPr lang="en-US" altLang="zh-TW" sz="3200" dirty="0">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你幾乎不生氣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你有一點點惱火</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你有些生氣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你相當生氣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你極為憤怒</a:t>
            </a:r>
          </a:p>
          <a:p>
            <a:endParaRPr lang="zh-TW" altLang="zh-HK" sz="320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163837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wipe(down)">
                                      <p:cBhvr>
                                        <p:cTn id="10" dur="500"/>
                                        <p:tgtEl>
                                          <p:spTgt spid="10">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Effect transition="in" filter="wipe(down)">
                                      <p:cBhvr>
                                        <p:cTn id="13" dur="500"/>
                                        <p:tgtEl>
                                          <p:spTgt spid="10">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0">
                                            <p:txEl>
                                              <p:pRg st="4" end="4"/>
                                            </p:txEl>
                                          </p:spTgt>
                                        </p:tgtEl>
                                        <p:attrNameLst>
                                          <p:attrName>style.visibility</p:attrName>
                                        </p:attrNameLst>
                                      </p:cBhvr>
                                      <p:to>
                                        <p:strVal val="visible"/>
                                      </p:to>
                                    </p:set>
                                    <p:animEffect transition="in" filter="wipe(down)">
                                      <p:cBhvr>
                                        <p:cTn id="16" dur="500"/>
                                        <p:tgtEl>
                                          <p:spTgt spid="10">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animEffect transition="in" filter="wipe(down)">
                                      <p:cBhvr>
                                        <p:cTn id="19" dur="500"/>
                                        <p:tgtEl>
                                          <p:spTgt spid="10">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wipe(down)">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815414" y="332657"/>
            <a:ext cx="10849205" cy="5755422"/>
          </a:xfrm>
          <a:prstGeom prst="rect">
            <a:avLst/>
          </a:prstGeom>
          <a:noFill/>
        </p:spPr>
        <p:txBody>
          <a:bodyPr wrap="square" rtlCol="0">
            <a:spAutoFit/>
          </a:bodyPr>
          <a:lstStyle/>
          <a:p>
            <a:pPr algn="r" defTabSz="1219170"/>
            <a:r>
              <a:rPr lang="zh-TW" altLang="en-US" sz="4000" dirty="0">
                <a:effectLst>
                  <a:glow rad="76200">
                    <a:prstClr val="white"/>
                  </a:glow>
                </a:effectLst>
                <a:latin typeface="方正準圓" pitchFamily="2" charset="-120"/>
                <a:ea typeface="方正準圓" pitchFamily="2" charset="-120"/>
              </a:rPr>
              <a:t>主的靈在我身上，</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因為他用膏膏我，</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叫我傳福音給貧窮的人；</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差遣我宣告：被擄的得釋放，</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失明的得看見，</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受壓迫的得自由，</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宣告上帝悅納人的禧年。</a:t>
            </a:r>
            <a:endParaRPr lang="en-US" altLang="zh-TW" sz="4000" dirty="0">
              <a:effectLst>
                <a:glow rad="76200">
                  <a:prstClr val="white"/>
                </a:glow>
              </a:effectLst>
              <a:latin typeface="方正準圓" pitchFamily="2" charset="-120"/>
              <a:ea typeface="方正準圓" pitchFamily="2" charset="-120"/>
            </a:endParaRPr>
          </a:p>
          <a:p>
            <a:pPr algn="r" defTabSz="1219170"/>
            <a:r>
              <a:rPr lang="zh-TW" altLang="en-US" sz="4000" dirty="0">
                <a:effectLst>
                  <a:glow rad="76200">
                    <a:prstClr val="white"/>
                  </a:glow>
                </a:effectLst>
                <a:latin typeface="方正準圓" pitchFamily="2" charset="-120"/>
                <a:ea typeface="方正準圓" pitchFamily="2" charset="-120"/>
              </a:rPr>
              <a:t>（路</a:t>
            </a:r>
            <a:r>
              <a:rPr lang="en-US" altLang="zh-TW" sz="4000" dirty="0">
                <a:effectLst>
                  <a:glow rad="76200">
                    <a:prstClr val="white"/>
                  </a:glow>
                </a:effectLst>
                <a:latin typeface="方正準圓" pitchFamily="2" charset="-120"/>
                <a:ea typeface="方正準圓" pitchFamily="2" charset="-120"/>
              </a:rPr>
              <a:t>4:18-19</a:t>
            </a:r>
            <a:r>
              <a:rPr lang="zh-TW" altLang="en-US" sz="4000" dirty="0">
                <a:effectLst>
                  <a:glow rad="76200">
                    <a:prstClr val="white"/>
                  </a:glow>
                </a:effectLst>
                <a:latin typeface="方正準圓" pitchFamily="2" charset="-120"/>
                <a:ea typeface="方正準圓" pitchFamily="2" charset="-120"/>
              </a:rPr>
              <a:t>）</a:t>
            </a:r>
          </a:p>
          <a:p>
            <a:pPr algn="r" defTabSz="1219170"/>
            <a:endParaRPr lang="zh-HK" altLang="en-US" sz="4800" dirty="0">
              <a:effectLst>
                <a:glow rad="76200">
                  <a:prstClr val="white"/>
                </a:glow>
              </a:effectLst>
              <a:latin typeface="方正粗圓" panose="02000000000000000000" pitchFamily="2" charset="-120"/>
              <a:ea typeface="方正粗圓" panose="02000000000000000000" pitchFamily="2" charset="-120"/>
            </a:endParaRPr>
          </a:p>
        </p:txBody>
      </p:sp>
    </p:spTree>
    <p:extLst>
      <p:ext uri="{BB962C8B-B14F-4D97-AF65-F5344CB8AC3E}">
        <p14:creationId xmlns:p14="http://schemas.microsoft.com/office/powerpoint/2010/main" val="301705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589496" y="692696"/>
            <a:ext cx="10619072" cy="923330"/>
          </a:xfrm>
          <a:prstGeom prst="rect">
            <a:avLst/>
          </a:prstGeom>
          <a:effectLst>
            <a:glow rad="101600">
              <a:schemeClr val="bg1">
                <a:alpha val="40000"/>
              </a:schemeClr>
            </a:glo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5400" b="0" i="0" u="none" strike="noStrike" kern="1200" cap="none" spc="0" normalizeH="0" baseline="0" noProof="0" dirty="0">
                <a:ln>
                  <a:noFill/>
                </a:ln>
                <a:solidFill>
                  <a:prstClr val="black"/>
                </a:solidFill>
                <a:effectLst/>
                <a:uLnTx/>
                <a:uFillTx/>
                <a:latin typeface="方正行楷" panose="02000000000000000000" pitchFamily="2" charset="-120"/>
                <a:ea typeface="方正行楷" panose="02000000000000000000" pitchFamily="2" charset="-120"/>
                <a:cs typeface="+mn-cs"/>
              </a:rPr>
              <a:t>要制伏心中的怒火，我們需要</a:t>
            </a:r>
            <a:r>
              <a:rPr kumimoji="1" lang="en-US" altLang="zh-TW" sz="5400" b="0" i="0" u="none" strike="noStrike" kern="1200" cap="none" spc="0" normalizeH="0" baseline="0" noProof="0" dirty="0">
                <a:ln>
                  <a:noFill/>
                </a:ln>
                <a:solidFill>
                  <a:prstClr val="black"/>
                </a:solidFill>
                <a:effectLst/>
                <a:uLnTx/>
                <a:uFillTx/>
                <a:latin typeface="方正行楷" panose="02000000000000000000" pitchFamily="2" charset="-120"/>
                <a:ea typeface="方正行楷" panose="02000000000000000000" pitchFamily="2" charset="-120"/>
                <a:cs typeface="+mn-cs"/>
              </a:rPr>
              <a:t>…</a:t>
            </a:r>
            <a:endParaRPr kumimoji="0" lang="zh-TW" altLang="en-US" sz="5400" b="0" i="0" u="none" strike="noStrike" kern="1200" cap="none" spc="0" normalizeH="0" baseline="0" noProof="0" dirty="0">
              <a:ln>
                <a:noFill/>
              </a:ln>
              <a:solidFill>
                <a:prstClr val="black"/>
              </a:solidFill>
              <a:effectLst/>
              <a:uLnTx/>
              <a:uFillTx/>
              <a:latin typeface="方正行楷" panose="02000000000000000000" pitchFamily="2" charset="-120"/>
              <a:ea typeface="方正行楷" panose="02000000000000000000" pitchFamily="2" charset="-120"/>
              <a:cs typeface="+mn-cs"/>
            </a:endParaRPr>
          </a:p>
        </p:txBody>
      </p:sp>
      <p:sp>
        <p:nvSpPr>
          <p:cNvPr id="5" name="文字方塊 4"/>
          <p:cNvSpPr txBox="1"/>
          <p:nvPr/>
        </p:nvSpPr>
        <p:spPr>
          <a:xfrm>
            <a:off x="5951984" y="2420888"/>
            <a:ext cx="5688632" cy="2776209"/>
          </a:xfrm>
          <a:prstGeom prst="rect">
            <a:avLst/>
          </a:prstGeom>
          <a:noFill/>
        </p:spPr>
        <p:txBody>
          <a:bodyPr wrap="square" rtlCol="0">
            <a:spAutoFit/>
          </a:bodyPr>
          <a:lstStyle/>
          <a:p>
            <a:pPr marL="685783" marR="0" lvl="0" indent="-685783" algn="l" defTabSz="914400" rtl="0" eaLnBrk="1" fontAlgn="auto" latinLnBrk="0" hangingPunct="1">
              <a:lnSpc>
                <a:spcPct val="150000"/>
              </a:lnSpc>
              <a:spcBef>
                <a:spcPts val="0"/>
              </a:spcBef>
              <a:spcAft>
                <a:spcPts val="0"/>
              </a:spcAft>
              <a:buClrTx/>
              <a:buSzTx/>
              <a:buFont typeface="+mj-lt"/>
              <a:buAutoNum type="arabicPeriod"/>
              <a:tabLst/>
              <a:defRPr/>
            </a:pPr>
            <a:r>
              <a:rPr kumimoji="1"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從看外表到看內心</a:t>
            </a:r>
            <a:endParaRPr kumimoji="1"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685783" marR="0" lvl="0" indent="-685783" algn="l" defTabSz="914400" rtl="0" eaLnBrk="1" fontAlgn="auto" latinLnBrk="0" hangingPunct="1">
              <a:lnSpc>
                <a:spcPct val="150000"/>
              </a:lnSpc>
              <a:spcBef>
                <a:spcPts val="0"/>
              </a:spcBef>
              <a:spcAft>
                <a:spcPts val="0"/>
              </a:spcAft>
              <a:buClrTx/>
              <a:buSzTx/>
              <a:buFont typeface="+mj-lt"/>
              <a:buAutoNum type="arabicPeriod"/>
              <a:tabLst/>
              <a:defRPr/>
            </a:pPr>
            <a:r>
              <a:rPr kumimoji="1"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從看別人到看自己</a:t>
            </a:r>
            <a:endPar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685783" marR="0" lvl="0" indent="-685783" algn="l" defTabSz="914400" rtl="0" eaLnBrk="1" fontAlgn="auto" latinLnBrk="0" hangingPunct="1">
              <a:lnSpc>
                <a:spcPct val="150000"/>
              </a:lnSpc>
              <a:spcBef>
                <a:spcPts val="0"/>
              </a:spcBef>
              <a:spcAft>
                <a:spcPts val="0"/>
              </a:spcAft>
              <a:buClrTx/>
              <a:buSzTx/>
              <a:buFont typeface="+mj-lt"/>
              <a:buAutoNum type="arabicPeriod"/>
              <a:tabLst/>
              <a:defRPr/>
            </a:pPr>
            <a:r>
              <a:rPr kumimoji="1"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從被監禁到得釋放</a:t>
            </a:r>
            <a:endPar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742745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1271464" y="332656"/>
            <a:ext cx="10009112" cy="4175502"/>
          </a:xfrm>
          <a:prstGeom prst="rect">
            <a:avLst/>
          </a:prstGeom>
          <a:noFill/>
        </p:spPr>
        <p:txBody>
          <a:bodyPr wrap="square" rtlCol="0">
            <a:spAutoFit/>
          </a:bodyPr>
          <a:lstStyle/>
          <a:p>
            <a:pPr algn="just" defTabSz="1219170">
              <a:spcBef>
                <a:spcPts val="800"/>
              </a:spcBef>
              <a:spcAft>
                <a:spcPts val="800"/>
              </a:spcAft>
            </a:pPr>
            <a:r>
              <a:rPr kumimoji="1" lang="zh-TW" altLang="en-US" sz="3600" dirty="0">
                <a:effectLst>
                  <a:glow rad="127000">
                    <a:schemeClr val="bg1"/>
                  </a:glow>
                </a:effectLst>
                <a:latin typeface="方正準圓" pitchFamily="2" charset="-120"/>
                <a:ea typeface="方正準圓" pitchFamily="2" charset="-120"/>
              </a:rPr>
              <a:t>我親愛的弟兄們，你們要明白：你們每一個人要快快地聽，慢慢地說，慢慢地動怒，因為人的怒氣並不能實現上帝的義。（雅</a:t>
            </a:r>
            <a:r>
              <a:rPr kumimoji="1" lang="en-US" altLang="zh-TW" sz="3600" dirty="0">
                <a:effectLst>
                  <a:glow rad="127000">
                    <a:schemeClr val="bg1"/>
                  </a:glow>
                </a:effectLst>
                <a:latin typeface="方正準圓" pitchFamily="2" charset="-120"/>
                <a:ea typeface="方正準圓" pitchFamily="2" charset="-120"/>
              </a:rPr>
              <a:t>1:19-20</a:t>
            </a:r>
            <a:r>
              <a:rPr kumimoji="1" lang="zh-TW" altLang="en-US" sz="3600" dirty="0">
                <a:effectLst>
                  <a:glow rad="127000">
                    <a:schemeClr val="bg1"/>
                  </a:glow>
                </a:effectLst>
                <a:latin typeface="方正準圓" pitchFamily="2" charset="-120"/>
                <a:ea typeface="方正準圓" pitchFamily="2" charset="-120"/>
              </a:rPr>
              <a:t>）</a:t>
            </a:r>
            <a:endParaRPr kumimoji="1" lang="en-US" altLang="zh-TW" sz="3600" dirty="0">
              <a:effectLst>
                <a:glow rad="127000">
                  <a:schemeClr val="bg1"/>
                </a:glow>
              </a:effectLst>
              <a:latin typeface="方正準圓" pitchFamily="2" charset="-120"/>
              <a:ea typeface="方正準圓" pitchFamily="2" charset="-120"/>
            </a:endParaRPr>
          </a:p>
          <a:p>
            <a:pPr algn="just" defTabSz="1219170">
              <a:spcBef>
                <a:spcPts val="800"/>
              </a:spcBef>
              <a:spcAft>
                <a:spcPts val="800"/>
              </a:spcAft>
            </a:pPr>
            <a:r>
              <a:rPr kumimoji="1" lang="en-US" altLang="zh-TW" sz="3600" dirty="0">
                <a:effectLst>
                  <a:glow rad="127000">
                    <a:schemeClr val="bg1"/>
                  </a:glow>
                </a:effectLst>
                <a:latin typeface="方正準圓" pitchFamily="2" charset="-120"/>
                <a:ea typeface="方正準圓" pitchFamily="2" charset="-120"/>
              </a:rPr>
              <a:t>My dear brothers and sisters, always be willing to listen and slow to speak. Do not become angry easily, because anger will not help you live the right kind of life God wants. (New Century Version)</a:t>
            </a:r>
            <a:endParaRPr kumimoji="1" lang="zh-TW" altLang="en-US" sz="3600" dirty="0">
              <a:effectLst>
                <a:glow rad="127000">
                  <a:schemeClr val="bg1"/>
                </a:glow>
              </a:effectLst>
              <a:latin typeface="方正準圓" pitchFamily="2" charset="-120"/>
              <a:ea typeface="方正準圓" pitchFamily="2" charset="-120"/>
            </a:endParaRPr>
          </a:p>
        </p:txBody>
      </p:sp>
    </p:spTree>
    <p:extLst>
      <p:ext uri="{BB962C8B-B14F-4D97-AF65-F5344CB8AC3E}">
        <p14:creationId xmlns:p14="http://schemas.microsoft.com/office/powerpoint/2010/main" val="312002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a:extLst>
              <a:ext uri="{FF2B5EF4-FFF2-40B4-BE49-F238E27FC236}">
                <a16:creationId xmlns:a16="http://schemas.microsoft.com/office/drawing/2014/main" id="{2A0776A8-EFAD-474D-A25A-26AA29852FB3}"/>
              </a:ext>
            </a:extLst>
          </p:cNvPr>
          <p:cNvSpPr txBox="1"/>
          <p:nvPr/>
        </p:nvSpPr>
        <p:spPr>
          <a:xfrm>
            <a:off x="911424" y="1772816"/>
            <a:ext cx="9721080" cy="4524315"/>
          </a:xfrm>
          <a:prstGeom prst="rect">
            <a:avLst/>
          </a:prstGeom>
          <a:noFill/>
        </p:spPr>
        <p:txBody>
          <a:bodyPr wrap="square" rtlCol="0">
            <a:spAutoFit/>
          </a:bodyPr>
          <a:lstStyle/>
          <a:p>
            <a:pPr marL="514350" indent="-514350">
              <a:buFont typeface="+mj-lt"/>
              <a:buAutoNum type="arabicPeriod" startAt="3"/>
            </a:pPr>
            <a:r>
              <a:rPr lang="zh-TW" altLang="en-US" sz="3200" dirty="0">
                <a:effectLst/>
                <a:latin typeface="方正準圓" panose="02000000000000000000" pitchFamily="2" charset="-120"/>
                <a:ea typeface="方正準圓" panose="02000000000000000000" pitchFamily="2" charset="-120"/>
                <a:cs typeface="Microsoft JhengHei UI" panose="020B0604030504040204" pitchFamily="34" charset="-120"/>
              </a:rPr>
              <a:t>你在咖啡室拿著</a:t>
            </a:r>
            <a:r>
              <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rPr>
              <a:t>4</a:t>
            </a:r>
            <a:r>
              <a:rPr lang="zh-TW" altLang="en-US" sz="3200" dirty="0">
                <a:effectLst/>
                <a:latin typeface="方正準圓" panose="02000000000000000000" pitchFamily="2" charset="-120"/>
                <a:ea typeface="方正準圓" panose="02000000000000000000" pitchFamily="2" charset="-120"/>
                <a:cs typeface="Microsoft JhengHei UI" panose="020B0604030504040204" pitchFamily="34" charset="-120"/>
              </a:rPr>
              <a:t>杯咖啡，好不容易快走到桌前，可有人撞到你了，咖啡全倒瀉了。</a:t>
            </a:r>
            <a:endPar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endParaRPr>
          </a:p>
          <a:p>
            <a:endParaRPr lang="en-US" altLang="zh-TW" sz="3200" dirty="0">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你幾乎不生氣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你有一點點惱火</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你有些生氣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你相當生氣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你極為憤怒</a:t>
            </a:r>
          </a:p>
          <a:p>
            <a:endParaRPr lang="zh-TW" altLang="zh-HK" sz="320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58594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a:extLst>
              <a:ext uri="{FF2B5EF4-FFF2-40B4-BE49-F238E27FC236}">
                <a16:creationId xmlns:a16="http://schemas.microsoft.com/office/drawing/2014/main" id="{2A0776A8-EFAD-474D-A25A-26AA29852FB3}"/>
              </a:ext>
            </a:extLst>
          </p:cNvPr>
          <p:cNvSpPr txBox="1"/>
          <p:nvPr/>
        </p:nvSpPr>
        <p:spPr>
          <a:xfrm>
            <a:off x="911424" y="1772816"/>
            <a:ext cx="9721080" cy="4031873"/>
          </a:xfrm>
          <a:prstGeom prst="rect">
            <a:avLst/>
          </a:prstGeom>
          <a:noFill/>
        </p:spPr>
        <p:txBody>
          <a:bodyPr wrap="square" rtlCol="0">
            <a:spAutoFit/>
          </a:bodyPr>
          <a:lstStyle/>
          <a:p>
            <a:pPr marL="514350" indent="-514350">
              <a:buFont typeface="+mj-lt"/>
              <a:buAutoNum type="arabicPeriod" startAt="8"/>
            </a:pPr>
            <a:r>
              <a:rPr lang="zh-TW" altLang="en-US" sz="3200" dirty="0">
                <a:effectLst/>
                <a:latin typeface="方正準圓" panose="02000000000000000000" pitchFamily="2" charset="-120"/>
                <a:ea typeface="方正準圓" panose="02000000000000000000" pitchFamily="2" charset="-120"/>
                <a:cs typeface="Microsoft JhengHei UI" panose="020B0604030504040204" pitchFamily="34" charset="-120"/>
              </a:rPr>
              <a:t>你和別人說話，可對方不理不睬。</a:t>
            </a:r>
            <a:endPar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endParaRPr>
          </a:p>
          <a:p>
            <a:pPr marL="514350" indent="-514350">
              <a:buFont typeface="+mj-lt"/>
              <a:buAutoNum type="arabicPeriod" startAt="8"/>
            </a:pPr>
            <a:endParaRPr lang="en-US" altLang="zh-TW" sz="3200" dirty="0">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你幾乎不生氣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你有一點點惱火</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你有些生氣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你相當生氣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你極為憤怒</a:t>
            </a:r>
          </a:p>
          <a:p>
            <a:endParaRPr lang="zh-TW" altLang="zh-HK" sz="320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166960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a:extLst>
              <a:ext uri="{FF2B5EF4-FFF2-40B4-BE49-F238E27FC236}">
                <a16:creationId xmlns:a16="http://schemas.microsoft.com/office/drawing/2014/main" id="{2A0776A8-EFAD-474D-A25A-26AA29852FB3}"/>
              </a:ext>
            </a:extLst>
          </p:cNvPr>
          <p:cNvSpPr txBox="1"/>
          <p:nvPr/>
        </p:nvSpPr>
        <p:spPr>
          <a:xfrm>
            <a:off x="911424" y="1772816"/>
            <a:ext cx="9721080" cy="4031873"/>
          </a:xfrm>
          <a:prstGeom prst="rect">
            <a:avLst/>
          </a:prstGeom>
          <a:noFill/>
        </p:spPr>
        <p:txBody>
          <a:bodyPr wrap="square" rtlCol="0">
            <a:spAutoFit/>
          </a:bodyPr>
          <a:lstStyle/>
          <a:p>
            <a:pPr marL="514350" indent="-514350">
              <a:buFont typeface="+mj-lt"/>
              <a:buAutoNum type="arabicPeriod" startAt="12"/>
            </a:pPr>
            <a:r>
              <a:rPr lang="zh-TW" altLang="en-US" sz="3200" dirty="0">
                <a:effectLst/>
                <a:latin typeface="方正準圓" panose="02000000000000000000" pitchFamily="2" charset="-120"/>
                <a:ea typeface="方正準圓" panose="02000000000000000000" pitchFamily="2" charset="-120"/>
                <a:cs typeface="Microsoft JhengHei UI" panose="020B0604030504040204" pitchFamily="34" charset="-120"/>
              </a:rPr>
              <a:t>有人做錯了事反而還埋怨你。</a:t>
            </a:r>
            <a:endPar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endParaRPr>
          </a:p>
          <a:p>
            <a:pPr marL="514350" indent="-514350">
              <a:buFont typeface="+mj-lt"/>
              <a:buAutoNum type="arabicPeriod" startAt="12"/>
            </a:pPr>
            <a:endParaRPr lang="en-US" altLang="zh-TW" sz="3200" dirty="0">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你幾乎不生氣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你有一點點惱火</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你有些生氣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你相當生氣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你極為憤怒</a:t>
            </a:r>
          </a:p>
          <a:p>
            <a:endParaRPr lang="zh-TW" altLang="zh-HK" sz="320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415468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a:extLst>
              <a:ext uri="{FF2B5EF4-FFF2-40B4-BE49-F238E27FC236}">
                <a16:creationId xmlns:a16="http://schemas.microsoft.com/office/drawing/2014/main" id="{2A0776A8-EFAD-474D-A25A-26AA29852FB3}"/>
              </a:ext>
            </a:extLst>
          </p:cNvPr>
          <p:cNvSpPr txBox="1"/>
          <p:nvPr/>
        </p:nvSpPr>
        <p:spPr>
          <a:xfrm>
            <a:off x="911424" y="1772816"/>
            <a:ext cx="9721080" cy="4524315"/>
          </a:xfrm>
          <a:prstGeom prst="rect">
            <a:avLst/>
          </a:prstGeom>
          <a:noFill/>
        </p:spPr>
        <p:txBody>
          <a:bodyPr wrap="square" rtlCol="0">
            <a:spAutoFit/>
          </a:bodyPr>
          <a:lstStyle/>
          <a:p>
            <a:pPr marL="514350" indent="-514350">
              <a:buFont typeface="+mj-lt"/>
              <a:buAutoNum type="arabicPeriod" startAt="21"/>
            </a:pPr>
            <a:r>
              <a:rPr lang="zh-TW" altLang="en-US" sz="3200" dirty="0">
                <a:effectLst/>
                <a:latin typeface="方正準圓" panose="02000000000000000000" pitchFamily="2" charset="-120"/>
                <a:ea typeface="方正準圓" panose="02000000000000000000" pitchFamily="2" charset="-120"/>
                <a:cs typeface="Microsoft JhengHei UI" panose="020B0604030504040204" pitchFamily="34" charset="-120"/>
              </a:rPr>
              <a:t>你已經和人約好去某個地方見面，可對方卻在最後一刻爽約了，而讓你一個人在那裡呆等。</a:t>
            </a:r>
            <a:endParaRPr lang="en-US" altLang="zh-TW" sz="3200" dirty="0">
              <a:effectLst/>
              <a:latin typeface="方正準圓" panose="02000000000000000000" pitchFamily="2" charset="-120"/>
              <a:ea typeface="方正準圓" panose="02000000000000000000" pitchFamily="2" charset="-120"/>
              <a:cs typeface="Microsoft JhengHei UI" panose="020B0604030504040204" pitchFamily="34" charset="-120"/>
            </a:endParaRPr>
          </a:p>
          <a:p>
            <a:pPr marL="514350" indent="-514350">
              <a:buFont typeface="+mj-lt"/>
              <a:buAutoNum type="arabicPeriod" startAt="21"/>
            </a:pPr>
            <a:endParaRPr lang="en-US" altLang="zh-TW" sz="3200" dirty="0">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你幾乎不生氣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你有一點點惱火</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你有些生氣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你相當生氣</a:t>
            </a:r>
            <a:endParaRPr lang="en-US" altLang="zh-TW" sz="3200" dirty="0">
              <a:effectLst/>
              <a:latin typeface="方正準圓" panose="02000000000000000000" pitchFamily="2" charset="-120"/>
              <a:ea typeface="方正準圓" panose="02000000000000000000" pitchFamily="2" charset="-120"/>
            </a:endParaRPr>
          </a:p>
          <a:p>
            <a:r>
              <a:rPr lang="zh-TW" altLang="en-US" sz="3200" dirty="0">
                <a:latin typeface="方正準圓" panose="02000000000000000000" pitchFamily="2" charset="-120"/>
                <a:ea typeface="方正準圓" panose="02000000000000000000" pitchFamily="2" charset="-120"/>
              </a:rPr>
              <a:t>□ </a:t>
            </a:r>
            <a:r>
              <a:rPr lang="zh-TW" altLang="en-US" sz="3200" dirty="0">
                <a:effectLst/>
                <a:latin typeface="方正準圓" panose="02000000000000000000" pitchFamily="2" charset="-120"/>
                <a:ea typeface="方正準圓" panose="02000000000000000000" pitchFamily="2" charset="-120"/>
              </a:rPr>
              <a:t>你極為憤怒</a:t>
            </a:r>
          </a:p>
          <a:p>
            <a:endParaRPr lang="zh-TW" altLang="zh-HK" sz="320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272489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7B2A3DAC-B8DE-40DB-88A6-6E6323D465C9}"/>
              </a:ext>
            </a:extLst>
          </p:cNvPr>
          <p:cNvSpPr txBox="1"/>
          <p:nvPr/>
        </p:nvSpPr>
        <p:spPr>
          <a:xfrm>
            <a:off x="623392" y="631888"/>
            <a:ext cx="5796644" cy="5594224"/>
          </a:xfrm>
          <a:prstGeom prst="rect">
            <a:avLst/>
          </a:prstGeom>
          <a:noFill/>
          <a:effectLst>
            <a:glow rad="127000">
              <a:schemeClr val="tx1"/>
            </a:glow>
          </a:effectLst>
        </p:spPr>
        <p:txBody>
          <a:bodyPr wrap="square" rtlCol="0">
            <a:spAutoFit/>
          </a:bodyPr>
          <a:lstStyle/>
          <a:p>
            <a:pPr lvl="0" algn="just">
              <a:lnSpc>
                <a:spcPct val="125000"/>
              </a:lnSpc>
              <a:defRPr/>
            </a:pPr>
            <a:r>
              <a:rPr lang="en-US" altLang="zh-TW" sz="3200" kern="0" baseline="30000" dirty="0">
                <a:effectLst>
                  <a:glow rad="101600">
                    <a:schemeClr val="bg1"/>
                  </a:glow>
                </a:effectLst>
                <a:latin typeface="方正準圓" panose="02000000000000000000" pitchFamily="2" charset="-120"/>
                <a:ea typeface="方正準圓" panose="02000000000000000000" pitchFamily="2" charset="-120"/>
              </a:rPr>
              <a:t>21</a:t>
            </a:r>
            <a:r>
              <a:rPr lang="zh-TW" altLang="en-US" sz="3200" kern="0" dirty="0">
                <a:effectLst>
                  <a:glow rad="101600">
                    <a:schemeClr val="bg1"/>
                  </a:glow>
                </a:effectLst>
                <a:latin typeface="方正準圓" panose="02000000000000000000" pitchFamily="2" charset="-120"/>
                <a:ea typeface="方正準圓" panose="02000000000000000000" pitchFamily="2" charset="-120"/>
              </a:rPr>
              <a:t>「你們聽過有對古人說：</a:t>
            </a:r>
            <a:r>
              <a:rPr lang="en-US" altLang="zh-TW" sz="3200" kern="0" dirty="0">
                <a:effectLst>
                  <a:glow rad="101600">
                    <a:schemeClr val="bg1"/>
                  </a:glow>
                </a:effectLst>
                <a:latin typeface="方正準圓" panose="02000000000000000000" pitchFamily="2" charset="-120"/>
                <a:ea typeface="方正準圓" panose="02000000000000000000" pitchFamily="2" charset="-120"/>
              </a:rPr>
              <a:t>『</a:t>
            </a:r>
            <a:r>
              <a:rPr lang="zh-TW" altLang="en-US" sz="3200" kern="0" dirty="0">
                <a:effectLst>
                  <a:glow rad="101600">
                    <a:schemeClr val="bg1"/>
                  </a:glow>
                </a:effectLst>
                <a:latin typeface="方正準圓" panose="02000000000000000000" pitchFamily="2" charset="-120"/>
                <a:ea typeface="方正準圓" panose="02000000000000000000" pitchFamily="2" charset="-120"/>
              </a:rPr>
              <a:t>不可殺人</a:t>
            </a:r>
            <a:r>
              <a:rPr lang="en-US" altLang="zh-TW" sz="3200" kern="0" dirty="0">
                <a:effectLst>
                  <a:glow rad="101600">
                    <a:schemeClr val="bg1"/>
                  </a:glow>
                </a:effectLst>
                <a:latin typeface="方正準圓" panose="02000000000000000000" pitchFamily="2" charset="-120"/>
                <a:ea typeface="方正準圓" panose="02000000000000000000" pitchFamily="2" charset="-120"/>
              </a:rPr>
              <a:t>』</a:t>
            </a:r>
            <a:r>
              <a:rPr lang="zh-TW" altLang="en-US" sz="3200" kern="0" dirty="0">
                <a:effectLst>
                  <a:glow rad="101600">
                    <a:schemeClr val="bg1"/>
                  </a:glow>
                </a:effectLst>
                <a:latin typeface="方正準圓" panose="02000000000000000000" pitchFamily="2" charset="-120"/>
                <a:ea typeface="方正準圓" panose="02000000000000000000" pitchFamily="2" charset="-120"/>
              </a:rPr>
              <a:t>；</a:t>
            </a:r>
            <a:r>
              <a:rPr lang="en-US" altLang="zh-TW" sz="3200" kern="0" dirty="0">
                <a:effectLst>
                  <a:glow rad="101600">
                    <a:schemeClr val="bg1"/>
                  </a:glow>
                </a:effectLst>
                <a:latin typeface="方正準圓" panose="02000000000000000000" pitchFamily="2" charset="-120"/>
                <a:ea typeface="方正準圓" panose="02000000000000000000" pitchFamily="2" charset="-120"/>
              </a:rPr>
              <a:t>『</a:t>
            </a:r>
            <a:r>
              <a:rPr lang="zh-TW" altLang="en-US" sz="3200" kern="0" dirty="0">
                <a:effectLst>
                  <a:glow rad="101600">
                    <a:schemeClr val="bg1"/>
                  </a:glow>
                </a:effectLst>
                <a:latin typeface="方正準圓" panose="02000000000000000000" pitchFamily="2" charset="-120"/>
                <a:ea typeface="方正準圓" panose="02000000000000000000" pitchFamily="2" charset="-120"/>
              </a:rPr>
              <a:t>凡殺人的，必須受審判。</a:t>
            </a:r>
            <a:r>
              <a:rPr lang="en-US" altLang="zh-TW" sz="3200" kern="0" dirty="0">
                <a:effectLst>
                  <a:glow rad="101600">
                    <a:schemeClr val="bg1"/>
                  </a:glow>
                </a:effectLst>
                <a:latin typeface="方正準圓" panose="02000000000000000000" pitchFamily="2" charset="-120"/>
                <a:ea typeface="方正準圓" panose="02000000000000000000" pitchFamily="2" charset="-120"/>
              </a:rPr>
              <a:t>』</a:t>
            </a:r>
            <a:r>
              <a:rPr lang="en-US" altLang="zh-TW" sz="3200" kern="0" baseline="30000" dirty="0">
                <a:effectLst>
                  <a:glow rad="101600">
                    <a:schemeClr val="bg1"/>
                  </a:glow>
                </a:effectLst>
                <a:latin typeface="方正準圓" panose="02000000000000000000" pitchFamily="2" charset="-120"/>
                <a:ea typeface="方正準圓" panose="02000000000000000000" pitchFamily="2" charset="-120"/>
              </a:rPr>
              <a:t>22</a:t>
            </a:r>
            <a:r>
              <a:rPr lang="zh-TW" altLang="en-US" sz="3200" kern="0" dirty="0">
                <a:effectLst>
                  <a:glow rad="101600">
                    <a:schemeClr val="bg1"/>
                  </a:glow>
                </a:effectLst>
                <a:latin typeface="方正準圓" panose="02000000000000000000" pitchFamily="2" charset="-120"/>
                <a:ea typeface="方正準圓" panose="02000000000000000000" pitchFamily="2" charset="-120"/>
              </a:rPr>
              <a:t>但是我告訴你們：凡向弟兄動怒的，必須受審判；凡罵弟兄是廢物的，必須受議會的審判；凡罵弟兄是白痴的，必須遭受地獄的火。</a:t>
            </a:r>
            <a:r>
              <a:rPr lang="en-US" altLang="zh-TW" sz="3200" kern="0" baseline="30000" dirty="0">
                <a:effectLst>
                  <a:glow rad="101600">
                    <a:schemeClr val="bg1"/>
                  </a:glow>
                </a:effectLst>
                <a:latin typeface="方正準圓" panose="02000000000000000000" pitchFamily="2" charset="-120"/>
                <a:ea typeface="方正準圓" panose="02000000000000000000" pitchFamily="2" charset="-120"/>
              </a:rPr>
              <a:t>23</a:t>
            </a:r>
            <a:r>
              <a:rPr lang="zh-TW" altLang="en-US" sz="3200" kern="0" dirty="0">
                <a:effectLst>
                  <a:glow rad="101600">
                    <a:schemeClr val="bg1"/>
                  </a:glow>
                </a:effectLst>
                <a:latin typeface="方正準圓" panose="02000000000000000000" pitchFamily="2" charset="-120"/>
                <a:ea typeface="方正準圓" panose="02000000000000000000" pitchFamily="2" charset="-120"/>
              </a:rPr>
              <a:t>所以，你在祭壇上獻祭物的時候，若想起有弟兄對你懷恨，</a:t>
            </a:r>
            <a:endParaRPr kumimoji="0" lang="zh-TW" altLang="en-US" sz="3200" b="0" i="0" u="none" strike="noStrike" kern="0" cap="none" spc="0" normalizeH="0" baseline="0" noProof="0" dirty="0">
              <a:ln>
                <a:noFill/>
              </a:ln>
              <a:effectLst>
                <a:glow rad="101600">
                  <a:schemeClr val="bg1"/>
                </a:glow>
              </a:effectLst>
              <a:uLnTx/>
              <a:uFillTx/>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285336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7B2A3DAC-B8DE-40DB-88A6-6E6323D465C9}"/>
              </a:ext>
            </a:extLst>
          </p:cNvPr>
          <p:cNvSpPr txBox="1"/>
          <p:nvPr/>
        </p:nvSpPr>
        <p:spPr>
          <a:xfrm>
            <a:off x="875420" y="333312"/>
            <a:ext cx="10441160" cy="3132011"/>
          </a:xfrm>
          <a:prstGeom prst="rect">
            <a:avLst/>
          </a:prstGeom>
          <a:noFill/>
          <a:effectLst>
            <a:glow rad="127000">
              <a:schemeClr val="tx1"/>
            </a:glow>
          </a:effectLst>
        </p:spPr>
        <p:txBody>
          <a:bodyPr wrap="square" rtlCol="0">
            <a:spAutoFit/>
          </a:bodyPr>
          <a:lstStyle/>
          <a:p>
            <a:pPr marL="0" marR="0" lvl="0" indent="0" algn="just" defTabSz="914400" rtl="0" eaLnBrk="1" fontAlgn="auto" latinLnBrk="0" hangingPunct="1">
              <a:lnSpc>
                <a:spcPct val="125000"/>
              </a:lnSpc>
              <a:spcBef>
                <a:spcPts val="0"/>
              </a:spcBef>
              <a:spcAft>
                <a:spcPts val="0"/>
              </a:spcAft>
              <a:buClrTx/>
              <a:buSzTx/>
              <a:buFontTx/>
              <a:buNone/>
              <a:tabLst/>
              <a:defRPr/>
            </a:pPr>
            <a:r>
              <a:rPr kumimoji="0" lang="en-US" altLang="zh-TW" sz="3200" b="0" i="0" u="none" strike="noStrike" kern="0" cap="none" spc="0" normalizeH="0" baseline="30000" noProof="0" dirty="0">
                <a:ln>
                  <a:noFill/>
                </a:ln>
                <a:effectLst/>
                <a:uLnTx/>
                <a:uFillTx/>
                <a:latin typeface="方正準圓" panose="02000000000000000000" pitchFamily="2" charset="-120"/>
                <a:ea typeface="方正準圓" panose="02000000000000000000" pitchFamily="2" charset="-120"/>
                <a:cs typeface="+mn-cs"/>
              </a:rPr>
              <a:t>2</a:t>
            </a:r>
            <a:r>
              <a:rPr lang="en-US" altLang="zh-TW" sz="3200" kern="0" baseline="30000" dirty="0">
                <a:effectLst/>
                <a:latin typeface="方正準圓" panose="02000000000000000000" pitchFamily="2" charset="-120"/>
                <a:ea typeface="方正準圓" panose="02000000000000000000" pitchFamily="2" charset="-120"/>
              </a:rPr>
              <a:t>4</a:t>
            </a:r>
            <a:r>
              <a:rPr kumimoji="0" lang="zh-TW" altLang="en-US"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就要把祭物留在壇前，先去跟弟兄和好，然後來獻祭物。</a:t>
            </a:r>
            <a:r>
              <a:rPr kumimoji="0" lang="en-US" altLang="zh-TW" sz="3200" b="0" i="0" u="none" strike="noStrike" kern="0" cap="none" spc="0" normalizeH="0" baseline="30000" noProof="0" dirty="0">
                <a:ln>
                  <a:noFill/>
                </a:ln>
                <a:effectLst/>
                <a:uLnTx/>
                <a:uFillTx/>
                <a:latin typeface="方正準圓" panose="02000000000000000000" pitchFamily="2" charset="-120"/>
                <a:ea typeface="方正準圓" panose="02000000000000000000" pitchFamily="2" charset="-120"/>
                <a:cs typeface="+mn-cs"/>
              </a:rPr>
              <a:t>25</a:t>
            </a:r>
            <a:r>
              <a:rPr kumimoji="0" lang="zh-TW" altLang="en-US"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你同告你的冤家還在路上，就要趕快與他講和，免得他把你送交給法官，法官交給警衛，你就下在監裏了。</a:t>
            </a:r>
            <a:r>
              <a:rPr kumimoji="0" lang="en-US" altLang="zh-TW" sz="3200" b="0" i="0" u="none" strike="noStrike" kern="0" cap="none" spc="0" normalizeH="0" baseline="30000" noProof="0" dirty="0">
                <a:ln>
                  <a:noFill/>
                </a:ln>
                <a:effectLst/>
                <a:uLnTx/>
                <a:uFillTx/>
                <a:latin typeface="方正準圓" panose="02000000000000000000" pitchFamily="2" charset="-120"/>
                <a:ea typeface="方正準圓" panose="02000000000000000000" pitchFamily="2" charset="-120"/>
                <a:cs typeface="+mn-cs"/>
              </a:rPr>
              <a:t>26</a:t>
            </a:r>
            <a:r>
              <a:rPr kumimoji="0" lang="zh-TW" altLang="en-US"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我實在告訴你，就是有一個大文錢還沒有還清，你也絕不能從那裏出來。」</a:t>
            </a:r>
            <a:r>
              <a:rPr kumimoji="0" lang="en-US" altLang="zh-TW" sz="3200" b="0" i="0" u="none" strike="noStrike" kern="0" cap="none" spc="0" normalizeH="0" baseline="30000" noProof="0" dirty="0">
                <a:ln>
                  <a:noFill/>
                </a:ln>
                <a:effectLst/>
                <a:uLnTx/>
                <a:uFillTx/>
                <a:latin typeface="方正準圓" panose="02000000000000000000" pitchFamily="2" charset="-120"/>
                <a:ea typeface="方正準圓" panose="02000000000000000000" pitchFamily="2" charset="-120"/>
                <a:cs typeface="+mn-cs"/>
              </a:rPr>
              <a:t> </a:t>
            </a:r>
            <a:r>
              <a:rPr kumimoji="0" lang="zh-TW" altLang="en-US"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（太 </a:t>
            </a:r>
            <a:r>
              <a:rPr kumimoji="0" lang="en-US" altLang="zh-TW"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5:21-26</a:t>
            </a:r>
            <a:r>
              <a:rPr kumimoji="0" lang="zh-TW" altLang="en-US" sz="3200" b="0" i="0" u="none" strike="noStrike" kern="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p>
        </p:txBody>
      </p:sp>
    </p:spTree>
    <p:extLst>
      <p:ext uri="{BB962C8B-B14F-4D97-AF65-F5344CB8AC3E}">
        <p14:creationId xmlns:p14="http://schemas.microsoft.com/office/powerpoint/2010/main" val="636341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A6C8D6-2F5A-4651-A292-E8D722E7B2B0}"/>
              </a:ext>
            </a:extLst>
          </p:cNvPr>
          <p:cNvSpPr>
            <a:spLocks noGrp="1"/>
          </p:cNvSpPr>
          <p:nvPr>
            <p:ph type="title"/>
          </p:nvPr>
        </p:nvSpPr>
        <p:spPr/>
        <p:txBody>
          <a:bodyPr/>
          <a:lstStyle/>
          <a:p>
            <a:r>
              <a:rPr lang="zh-TW" altLang="en-US" dirty="0">
                <a:latin typeface="方正粗黑" panose="02000000000000000000" pitchFamily="2" charset="-120"/>
                <a:ea typeface="方正粗黑" panose="02000000000000000000" pitchFamily="2" charset="-120"/>
              </a:rPr>
              <a:t>甚麼是常見會引起憤怒的情況？</a:t>
            </a:r>
            <a:endParaRPr lang="zh-HK" altLang="en-US" dirty="0">
              <a:latin typeface="方正粗黑" panose="02000000000000000000" pitchFamily="2" charset="-120"/>
              <a:ea typeface="方正粗黑" panose="02000000000000000000" pitchFamily="2" charset="-120"/>
            </a:endParaRPr>
          </a:p>
        </p:txBody>
      </p:sp>
      <p:sp>
        <p:nvSpPr>
          <p:cNvPr id="3" name="內容版面配置區 2">
            <a:extLst>
              <a:ext uri="{FF2B5EF4-FFF2-40B4-BE49-F238E27FC236}">
                <a16:creationId xmlns:a16="http://schemas.microsoft.com/office/drawing/2014/main" id="{94CE1EE2-9194-49FE-9D90-0C5906DD1868}"/>
              </a:ext>
            </a:extLst>
          </p:cNvPr>
          <p:cNvSpPr>
            <a:spLocks noGrp="1"/>
          </p:cNvSpPr>
          <p:nvPr>
            <p:ph idx="1"/>
          </p:nvPr>
        </p:nvSpPr>
        <p:spPr/>
        <p:txBody>
          <a:bodyPr/>
          <a:lstStyle/>
          <a:p>
            <a:pPr>
              <a:lnSpc>
                <a:spcPct val="150000"/>
              </a:lnSpc>
              <a:buFont typeface="Wingdings" panose="05000000000000000000" pitchFamily="2" charset="2"/>
              <a:buChar char="Ø"/>
            </a:pPr>
            <a:r>
              <a:rPr lang="zh-TW" altLang="en-US" dirty="0">
                <a:solidFill>
                  <a:srgbClr val="000000"/>
                </a:solidFill>
                <a:latin typeface="方正準圓" panose="02000000000000000000" pitchFamily="2" charset="-120"/>
                <a:ea typeface="方正準圓" panose="02000000000000000000" pitchFamily="2" charset="-120"/>
              </a:rPr>
              <a:t>覺得對方對自己不公平</a:t>
            </a:r>
            <a:endParaRPr lang="en-US" altLang="zh-TW" dirty="0">
              <a:solidFill>
                <a:srgbClr val="000000"/>
              </a:solidFill>
              <a:latin typeface="方正準圓" panose="02000000000000000000" pitchFamily="2" charset="-120"/>
              <a:ea typeface="方正準圓" panose="02000000000000000000" pitchFamily="2" charset="-120"/>
            </a:endParaRPr>
          </a:p>
          <a:p>
            <a:pPr>
              <a:lnSpc>
                <a:spcPct val="150000"/>
              </a:lnSpc>
              <a:buFont typeface="Wingdings" panose="05000000000000000000" pitchFamily="2" charset="2"/>
              <a:buChar char="Ø"/>
            </a:pPr>
            <a:r>
              <a:rPr lang="zh-TW" altLang="en-US" dirty="0">
                <a:solidFill>
                  <a:srgbClr val="000000"/>
                </a:solidFill>
                <a:latin typeface="方正準圓" panose="02000000000000000000" pitchFamily="2" charset="-120"/>
                <a:ea typeface="方正準圓" panose="02000000000000000000" pitchFamily="2" charset="-120"/>
              </a:rPr>
              <a:t>覺得對方故意激怒自己</a:t>
            </a:r>
            <a:endParaRPr lang="en-US" altLang="zh-TW" dirty="0">
              <a:solidFill>
                <a:srgbClr val="000000"/>
              </a:solidFill>
              <a:latin typeface="方正準圓" panose="02000000000000000000" pitchFamily="2" charset="-120"/>
              <a:ea typeface="方正準圓" panose="02000000000000000000" pitchFamily="2" charset="-120"/>
            </a:endParaRPr>
          </a:p>
          <a:p>
            <a:pPr>
              <a:lnSpc>
                <a:spcPct val="150000"/>
              </a:lnSpc>
              <a:buFont typeface="Wingdings" panose="05000000000000000000" pitchFamily="2" charset="2"/>
              <a:buChar char="Ø"/>
            </a:pPr>
            <a:r>
              <a:rPr lang="zh-TW" altLang="en-US" dirty="0">
                <a:solidFill>
                  <a:srgbClr val="000000"/>
                </a:solidFill>
                <a:latin typeface="方正準圓" panose="02000000000000000000" pitchFamily="2" charset="-120"/>
                <a:ea typeface="方正準圓" panose="02000000000000000000" pitchFamily="2" charset="-120"/>
              </a:rPr>
              <a:t>覺得對方阻礙自己做自己想做的事</a:t>
            </a:r>
            <a:endParaRPr lang="en-US" altLang="zh-TW" dirty="0">
              <a:solidFill>
                <a:srgbClr val="000000"/>
              </a:solidFill>
              <a:latin typeface="方正準圓" panose="02000000000000000000" pitchFamily="2" charset="-120"/>
              <a:ea typeface="方正準圓" panose="02000000000000000000" pitchFamily="2" charset="-120"/>
            </a:endParaRPr>
          </a:p>
          <a:p>
            <a:pPr>
              <a:lnSpc>
                <a:spcPct val="150000"/>
              </a:lnSpc>
              <a:buFont typeface="Wingdings" panose="05000000000000000000" pitchFamily="2" charset="2"/>
              <a:buChar char="Ø"/>
            </a:pPr>
            <a:r>
              <a:rPr lang="zh-TW" altLang="en-US" dirty="0">
                <a:solidFill>
                  <a:srgbClr val="000000"/>
                </a:solidFill>
                <a:latin typeface="方正準圓" panose="02000000000000000000" pitchFamily="2" charset="-120"/>
                <a:ea typeface="方正準圓" panose="02000000000000000000" pitchFamily="2" charset="-120"/>
              </a:rPr>
              <a:t>覺得對方在侮辱自己</a:t>
            </a:r>
            <a:endParaRPr lang="en-US" altLang="zh-TW" dirty="0">
              <a:solidFill>
                <a:srgbClr val="000000"/>
              </a:solidFill>
              <a:latin typeface="方正準圓" panose="02000000000000000000" pitchFamily="2" charset="-120"/>
              <a:ea typeface="方正準圓" panose="02000000000000000000" pitchFamily="2" charset="-120"/>
            </a:endParaRPr>
          </a:p>
          <a:p>
            <a:pPr>
              <a:lnSpc>
                <a:spcPct val="150000"/>
              </a:lnSpc>
              <a:buFont typeface="Wingdings" panose="05000000000000000000" pitchFamily="2" charset="2"/>
              <a:buChar char="Ø"/>
            </a:pPr>
            <a:r>
              <a:rPr lang="zh-TW" altLang="en-US" dirty="0">
                <a:solidFill>
                  <a:srgbClr val="000000"/>
                </a:solidFill>
                <a:latin typeface="方正準圓" panose="02000000000000000000" pitchFamily="2" charset="-120"/>
                <a:ea typeface="方正準圓" panose="02000000000000000000" pitchFamily="2" charset="-120"/>
              </a:rPr>
              <a:t>覺得對方要為一些不理想的情況負責</a:t>
            </a:r>
            <a:endParaRPr lang="zh-HK" altLang="en-US"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349433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TotalTime>
  <Words>1037</Words>
  <Application>Microsoft Office PowerPoint</Application>
  <PresentationFormat>寬螢幕</PresentationFormat>
  <Paragraphs>90</Paragraphs>
  <Slides>22</Slides>
  <Notes>6</Notes>
  <HiddenSlides>0</HiddenSlides>
  <MMClips>0</MMClips>
  <ScaleCrop>false</ScaleCrop>
  <HeadingPairs>
    <vt:vector size="6" baseType="variant">
      <vt:variant>
        <vt:lpstr>使用字型</vt:lpstr>
      </vt:variant>
      <vt:variant>
        <vt:i4>9</vt:i4>
      </vt:variant>
      <vt:variant>
        <vt:lpstr>佈景主題</vt:lpstr>
      </vt:variant>
      <vt:variant>
        <vt:i4>5</vt:i4>
      </vt:variant>
      <vt:variant>
        <vt:lpstr>投影片標題</vt:lpstr>
      </vt:variant>
      <vt:variant>
        <vt:i4>22</vt:i4>
      </vt:variant>
    </vt:vector>
  </HeadingPairs>
  <TitlesOfParts>
    <vt:vector size="36" baseType="lpstr">
      <vt:lpstr>方正大標宋</vt:lpstr>
      <vt:lpstr>方正行楷</vt:lpstr>
      <vt:lpstr>方正粗黑</vt:lpstr>
      <vt:lpstr>方正粗圓</vt:lpstr>
      <vt:lpstr>方正準圓</vt:lpstr>
      <vt:lpstr>Abadi</vt:lpstr>
      <vt:lpstr>Arial</vt:lpstr>
      <vt:lpstr>Calibri</vt:lpstr>
      <vt:lpstr>Wingdings</vt:lpstr>
      <vt:lpstr>1_Office 佈景主題</vt:lpstr>
      <vt:lpstr>2_Office 佈景主題</vt:lpstr>
      <vt:lpstr>3_Office 佈景主題</vt:lpstr>
      <vt:lpstr>4_Office 佈景主題</vt:lpstr>
      <vt:lpstr>Office 佈景主題</vt:lpstr>
      <vt:lpstr>PowerPoint 簡報</vt:lpstr>
      <vt:lpstr>諾瓦克憤怒程度測試：你容易生氣嗎？</vt:lpstr>
      <vt:lpstr>PowerPoint 簡報</vt:lpstr>
      <vt:lpstr>PowerPoint 簡報</vt:lpstr>
      <vt:lpstr>PowerPoint 簡報</vt:lpstr>
      <vt:lpstr>PowerPoint 簡報</vt:lpstr>
      <vt:lpstr>PowerPoint 簡報</vt:lpstr>
      <vt:lpstr>PowerPoint 簡報</vt:lpstr>
      <vt:lpstr>甚麼是常見會引起憤怒的情況？</vt:lpstr>
      <vt:lpstr>PowerPoint 簡報</vt:lpstr>
      <vt:lpstr>PowerPoint 簡報</vt:lpstr>
      <vt:lpstr>PowerPoint 簡報</vt:lpstr>
      <vt:lpstr>PowerPoint 簡報</vt:lpstr>
      <vt:lpstr>PowerPoint 簡報</vt:lpstr>
      <vt:lpstr>PowerPoint 簡報</vt:lpstr>
      <vt:lpstr>PowerPoint 簡報</vt:lpstr>
      <vt:lpstr>為甚麼看見你弟兄眼中有刺，卻不想自己眼中有梁木呢？（太7:3） </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Sou Ka Fai, 蘇家輝</dc:creator>
  <cp:lastModifiedBy>choichun</cp:lastModifiedBy>
  <cp:revision>113</cp:revision>
  <cp:lastPrinted>2021-05-28T00:58:02Z</cp:lastPrinted>
  <dcterms:created xsi:type="dcterms:W3CDTF">2020-12-03T14:17:06Z</dcterms:created>
  <dcterms:modified xsi:type="dcterms:W3CDTF">2021-07-22T09:44:48Z</dcterms:modified>
</cp:coreProperties>
</file>