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4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114B16-9878-4F5F-82BA-BE3AF852C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82348DC-6774-46A0-B812-36A17EFC3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735BED1-B7E0-4032-A531-8A99DA8B9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2/6/2021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AAF0095-0172-4951-86A7-8FF7F1A1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7B8E4F-A67C-4AB1-A7F4-8571753E1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55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1D723B-270A-4E94-BC47-DDEB78B61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E5D9D3F-AFF7-4434-8589-5EAED9748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5191A1-1DAC-48BB-A9A5-741641C3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2/6/2021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5C8EAB8-5D12-405B-84A3-71DD2C314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7918F10-3761-4F77-AB12-D7511FE8F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0674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D333F30-82A2-4797-9C05-3A36CDFF7F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E1F5575-EA80-44EE-955C-C43EFA488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07DDB37-594C-468A-9816-49AFF5F27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2/6/2021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2E1DEF8-5DA3-422F-8263-D55E4E4FC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E937760-8C50-457F-AB39-A30B4249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621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7BE35E-0691-4747-B9B0-C452B3369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59D49EB-018E-4514-8AEC-D65C803CE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1C1CAA2-0E35-4861-86EF-C03864C4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2/6/2021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60D1FDA-6E95-45A2-829D-E5D890D86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1DC94B7-54FC-4E9D-AEFB-AFCB020EB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21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62E3DE-1BC8-4583-BBD8-B67CAFB7F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32693CE-0782-4F95-8CFA-DE53EE6C7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E9AE7B-E81B-4C75-B0F0-88FB573CB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2/6/2021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73616D7-A3D7-4C39-96CB-D46094C4F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F197CA-7A12-4EA7-AB5D-FF9015099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1810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7FFBBC-23FC-4ED3-A77C-1F03AEAD1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0D265E-9519-4971-8B11-B5570AE8F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2DDDE0A-CF91-428F-BC26-5AC31AD5F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774D8E2-DF4F-4820-B45D-3AC12BF9A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2/6/2021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F6D1B96-B687-4917-871E-04C189AF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337658B-F3B0-4874-85A3-956DF877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218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957C1E-2F10-4638-BC36-7D6BB429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C0E9969-F2C7-4757-83D3-4B74F42A1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259A56E-E862-49DD-9E1E-6BEC33C50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CBC2B45-4F1C-4BA9-8C18-DFCCA250D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8FFC5AF-FF61-48AB-8C12-B6DE3B8401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6C865C2-4D78-490B-B550-185C30D0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2/6/2021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2A94D00-B590-408F-8998-EBD5F34D3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014EBE2-6047-4EF6-8BFF-AD1C65A39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5115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7A8ECB-AE34-4E10-9BB1-FCF7DE241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38607ED-9AD3-41D4-BD49-A0FFCF48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2/6/2021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308B679-80E2-4B37-8ABD-5B4C56E05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A107B25-07AE-4EAE-B5F8-73CE1AD66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746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4A66B77-E6EC-4C39-8F4B-3EDDA7533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2/6/2021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25C553D-7C5F-402F-9B26-A1CF0CFE7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45DCF79-B838-4087-801A-993D5227E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445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344667-24D7-4A0A-BC7C-82FA90BF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3BF281-8F95-4825-AA72-78FE83361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C94EE27-F1F0-4D49-918F-33C22FB7D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1C05E9D-8419-4BD8-A3E1-BF8B788A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2/6/2021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D877D42-0243-4FF9-A777-E3CB97F81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8EF8304-7AD0-4037-94B9-02FCD9EA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5609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D800C1-5CA2-470F-AAB3-433CA8B7A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B1E950E-8B3C-4888-AFA1-9270C77E5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82A4CA1-CD3C-4D38-BBA8-61F0EE72E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509572C-1372-40BA-9AAC-451FF9531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2/6/2021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981F2D9-0919-42CA-8557-287B5EC20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C834797-B2F7-4845-B198-52F361ECD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0255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BB14E74-3875-410F-BAD8-9C9C262E7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60AA8F-BCC3-4369-BE3F-C04CBA160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49E86C2-8F5E-4963-B702-C271A6A7F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9D3CF-11F9-4CB4-9056-9358DD0235A8}" type="datetimeFigureOut">
              <a:rPr lang="zh-HK" altLang="en-US" smtClean="0"/>
              <a:t>2/6/2021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435C64-214E-4785-AFD7-2D0165957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E26BF6A-D682-4AF8-9DFC-6D67D2FC4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405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7D7BB4-0A19-46EF-9DE8-07AF4E6B1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A7080E-9B01-4BF3-ABC4-5DB230B2C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6968"/>
            <a:ext cx="10515600" cy="5289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/>
              <a:t>如夢初醒再起步</a:t>
            </a:r>
            <a:endParaRPr lang="en-US" altLang="zh-TW" sz="4800" b="1" dirty="0"/>
          </a:p>
          <a:p>
            <a:pPr marL="0" indent="0">
              <a:buNone/>
            </a:pPr>
            <a:endParaRPr lang="en-US" altLang="zh-TW" sz="4800" b="1" dirty="0"/>
          </a:p>
          <a:p>
            <a:pPr marL="0" indent="0">
              <a:buNone/>
            </a:pPr>
            <a:r>
              <a:rPr lang="zh-TW" altLang="en-US" sz="4800" b="1" dirty="0"/>
              <a:t>創</a:t>
            </a:r>
            <a:r>
              <a:rPr lang="en-US" altLang="zh-TW" sz="4800" b="1" dirty="0"/>
              <a:t>45</a:t>
            </a:r>
            <a:r>
              <a:rPr lang="zh-TW" altLang="en-US" sz="4800" b="1" dirty="0"/>
              <a:t> </a:t>
            </a:r>
            <a:r>
              <a:rPr lang="en-US" altLang="zh-TW" sz="4800" b="1" dirty="0"/>
              <a:t>:</a:t>
            </a:r>
            <a:r>
              <a:rPr lang="zh-TW" altLang="en-US" sz="4800" b="1" dirty="0"/>
              <a:t> </a:t>
            </a:r>
            <a:r>
              <a:rPr lang="en-US" altLang="zh-TW" sz="4800" b="1" dirty="0"/>
              <a:t>1-11</a:t>
            </a:r>
            <a:r>
              <a:rPr lang="zh-TW" altLang="en-US" sz="4800" b="1" dirty="0"/>
              <a:t> </a:t>
            </a:r>
            <a:r>
              <a:rPr lang="en-US" altLang="zh-TW" sz="4800" b="1" dirty="0"/>
              <a:t>					</a:t>
            </a:r>
            <a:endParaRPr lang="zh-HK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6201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7A10DF-E91D-497E-A8BE-A94F6796F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10FB6A-A7F7-4ABF-BC23-0114667B8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4360"/>
            <a:ext cx="10515600" cy="55826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3600" b="1" dirty="0"/>
              <a:t>你的過去如何 </a:t>
            </a:r>
            <a:r>
              <a:rPr lang="en-US" altLang="zh-TW" sz="3600" b="1" dirty="0"/>
              <a:t>?</a:t>
            </a:r>
          </a:p>
          <a:p>
            <a:pPr marL="0" indent="0">
              <a:buNone/>
            </a:pPr>
            <a:endParaRPr lang="en-US" altLang="zh-HK" sz="3600" b="1" dirty="0"/>
          </a:p>
          <a:p>
            <a:pPr marL="0" indent="0">
              <a:buNone/>
            </a:pPr>
            <a:r>
              <a:rPr lang="zh-TW" altLang="en-US" sz="3600" b="1" dirty="0"/>
              <a:t>有幸   </a:t>
            </a:r>
            <a:r>
              <a:rPr lang="en-US" altLang="zh-TW" sz="3600" b="1" dirty="0"/>
              <a:t>VS</a:t>
            </a:r>
            <a:r>
              <a:rPr lang="zh-TW" altLang="en-US" sz="3600" b="1" dirty="0"/>
              <a:t>  不幸</a:t>
            </a:r>
            <a:endParaRPr lang="en-US" altLang="zh-TW" sz="3600" b="1" dirty="0"/>
          </a:p>
          <a:p>
            <a:pPr marL="0" indent="0">
              <a:buNone/>
            </a:pPr>
            <a:endParaRPr lang="en-US" altLang="zh-HK" sz="3600" b="1" dirty="0"/>
          </a:p>
          <a:p>
            <a:pPr marL="0" indent="0">
              <a:buNone/>
            </a:pPr>
            <a:r>
              <a:rPr lang="zh-TW" altLang="en-US" sz="3600" b="1" dirty="0"/>
              <a:t>成績好</a:t>
            </a:r>
            <a:endParaRPr lang="en-US" altLang="zh-TW" sz="3600" b="1" dirty="0"/>
          </a:p>
          <a:p>
            <a:pPr marL="0" indent="0">
              <a:buNone/>
            </a:pPr>
            <a:endParaRPr lang="en-US" altLang="zh-HK" sz="3600" b="1" dirty="0"/>
          </a:p>
          <a:p>
            <a:pPr marL="0" indent="0">
              <a:buNone/>
            </a:pPr>
            <a:r>
              <a:rPr lang="zh-TW" altLang="en-US" sz="3600" b="1" dirty="0"/>
              <a:t>香港大學        加拿大大學    </a:t>
            </a:r>
            <a:endParaRPr lang="en-US" altLang="zh-TW" sz="3600" b="1" dirty="0"/>
          </a:p>
          <a:p>
            <a:pPr marL="0" indent="0">
              <a:buNone/>
            </a:pPr>
            <a:endParaRPr lang="en-US" altLang="zh-TW" sz="3600" b="1" dirty="0"/>
          </a:p>
          <a:p>
            <a:pPr marL="0" indent="0">
              <a:buNone/>
            </a:pPr>
            <a:r>
              <a:rPr lang="zh-TW" altLang="en-US" sz="3600" b="1" dirty="0"/>
              <a:t>助導、戲劇、新聞、綜藝，失業、製片、場記、</a:t>
            </a:r>
            <a:endParaRPr lang="en-US" altLang="zh-TW" sz="3600" b="1" dirty="0"/>
          </a:p>
          <a:p>
            <a:pPr marL="0" indent="0">
              <a:buNone/>
            </a:pPr>
            <a:r>
              <a:rPr lang="zh-TW" altLang="en-US" sz="3600" b="1" dirty="0"/>
              <a:t>收音、打信、硬照、攝影、導演，紀錄片</a:t>
            </a:r>
            <a:endParaRPr lang="zh-HK" altLang="en-US" sz="3600" b="1" dirty="0"/>
          </a:p>
        </p:txBody>
      </p:sp>
      <p:sp>
        <p:nvSpPr>
          <p:cNvPr id="4" name="箭號: 向下 3">
            <a:extLst>
              <a:ext uri="{FF2B5EF4-FFF2-40B4-BE49-F238E27FC236}">
                <a16:creationId xmlns:a16="http://schemas.microsoft.com/office/drawing/2014/main" id="{D04C85DA-252D-43BE-BF04-53E1F68F418B}"/>
              </a:ext>
            </a:extLst>
          </p:cNvPr>
          <p:cNvSpPr/>
          <p:nvPr/>
        </p:nvSpPr>
        <p:spPr>
          <a:xfrm>
            <a:off x="1316736" y="3526917"/>
            <a:ext cx="475488" cy="2377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箭號: 向右 4">
            <a:extLst>
              <a:ext uri="{FF2B5EF4-FFF2-40B4-BE49-F238E27FC236}">
                <a16:creationId xmlns:a16="http://schemas.microsoft.com/office/drawing/2014/main" id="{BB759E52-C645-4033-9682-931E69A0B882}"/>
              </a:ext>
            </a:extLst>
          </p:cNvPr>
          <p:cNvSpPr/>
          <p:nvPr/>
        </p:nvSpPr>
        <p:spPr>
          <a:xfrm>
            <a:off x="3008376" y="4029837"/>
            <a:ext cx="374904" cy="33832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56821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63A720-5CA6-4A6C-9915-7D0FD7647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89A366-23F3-4D79-AE15-840EFFF54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9496"/>
            <a:ext cx="10515600" cy="5637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5400" b="1" dirty="0"/>
          </a:p>
          <a:p>
            <a:pPr marL="0" indent="0" algn="ctr">
              <a:buNone/>
            </a:pPr>
            <a:endParaRPr lang="en-US" altLang="zh-TW" sz="5400" b="1" dirty="0"/>
          </a:p>
          <a:p>
            <a:pPr marL="0" indent="0" algn="ctr">
              <a:buNone/>
            </a:pPr>
            <a:r>
              <a:rPr lang="zh-TW" altLang="en-US" sz="5400" b="1" dirty="0"/>
              <a:t>不能改變的過去</a:t>
            </a:r>
            <a:endParaRPr lang="en-US" altLang="zh-TW" sz="5400" b="1" dirty="0"/>
          </a:p>
          <a:p>
            <a:pPr marL="0" indent="0" algn="ctr">
              <a:buNone/>
            </a:pPr>
            <a:endParaRPr lang="en-US" altLang="zh-HK" sz="5400" b="1" dirty="0"/>
          </a:p>
          <a:p>
            <a:pPr marL="0" indent="0" algn="ctr">
              <a:buNone/>
            </a:pPr>
            <a:r>
              <a:rPr lang="zh-TW" altLang="en-US" sz="5400" b="1" dirty="0"/>
              <a:t>接受我的過去</a:t>
            </a:r>
            <a:endParaRPr lang="zh-HK" altLang="en-US" sz="5400" b="1" dirty="0"/>
          </a:p>
        </p:txBody>
      </p:sp>
      <p:sp>
        <p:nvSpPr>
          <p:cNvPr id="4" name="箭號: 向下 3">
            <a:extLst>
              <a:ext uri="{FF2B5EF4-FFF2-40B4-BE49-F238E27FC236}">
                <a16:creationId xmlns:a16="http://schemas.microsoft.com/office/drawing/2014/main" id="{E9839D49-6688-4634-9B5A-ECC89D5AF56C}"/>
              </a:ext>
            </a:extLst>
          </p:cNvPr>
          <p:cNvSpPr/>
          <p:nvPr/>
        </p:nvSpPr>
        <p:spPr>
          <a:xfrm>
            <a:off x="5559552" y="3234309"/>
            <a:ext cx="841248" cy="4663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8883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149B44-3CAE-4526-8E23-72060A055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AD8D41-2C65-41EF-BAD0-50E309017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1792"/>
            <a:ext cx="10515600" cy="5555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b="1" dirty="0"/>
              <a:t>不能明白的過去</a:t>
            </a:r>
            <a:endParaRPr lang="en-US" altLang="zh-TW" sz="4400" b="1" dirty="0"/>
          </a:p>
          <a:p>
            <a:pPr marL="0" indent="0">
              <a:buNone/>
            </a:pPr>
            <a:endParaRPr lang="en-US" altLang="zh-HK" sz="4400" b="1" dirty="0"/>
          </a:p>
          <a:p>
            <a:pPr marL="0" indent="0">
              <a:buNone/>
            </a:pPr>
            <a:r>
              <a:rPr lang="en-US" altLang="zh-HK" sz="4400" b="1" dirty="0"/>
              <a:t>	</a:t>
            </a:r>
            <a:r>
              <a:rPr lang="zh-TW" altLang="en-US" sz="4400" b="1" dirty="0"/>
              <a:t>人生際遇</a:t>
            </a:r>
            <a:endParaRPr lang="en-US" altLang="zh-TW" sz="4400" b="1" dirty="0"/>
          </a:p>
          <a:p>
            <a:pPr marL="0" indent="0">
              <a:buNone/>
            </a:pPr>
            <a:r>
              <a:rPr lang="en-US" altLang="zh-HK" sz="4400" b="1" dirty="0"/>
              <a:t>	</a:t>
            </a:r>
            <a:r>
              <a:rPr lang="zh-TW" altLang="en-US" sz="4400" b="1" dirty="0"/>
              <a:t>家庭組合</a:t>
            </a:r>
            <a:endParaRPr lang="en-US" altLang="zh-TW" sz="4400" b="1" dirty="0"/>
          </a:p>
          <a:p>
            <a:pPr marL="0" indent="0">
              <a:buNone/>
            </a:pPr>
            <a:r>
              <a:rPr lang="en-US" altLang="zh-HK" sz="4400" b="1" dirty="0"/>
              <a:t>	</a:t>
            </a:r>
            <a:r>
              <a:rPr lang="zh-TW" altLang="en-US" sz="4400" b="1" dirty="0"/>
              <a:t>家人帶來傷害</a:t>
            </a:r>
            <a:endParaRPr lang="en-US" altLang="zh-TW" sz="4400" b="1" dirty="0"/>
          </a:p>
          <a:p>
            <a:pPr marL="0" indent="0">
              <a:buNone/>
            </a:pPr>
            <a:r>
              <a:rPr lang="en-US" altLang="zh-HK" sz="4400" b="1" dirty="0"/>
              <a:t>	</a:t>
            </a:r>
            <a:r>
              <a:rPr lang="zh-TW" altLang="en-US" sz="4400" b="1" dirty="0"/>
              <a:t>同學朋友帶來傷害</a:t>
            </a:r>
            <a:endParaRPr lang="en-US" altLang="zh-TW" sz="4400" b="1" dirty="0"/>
          </a:p>
          <a:p>
            <a:pPr marL="0" indent="0">
              <a:buNone/>
            </a:pPr>
            <a:r>
              <a:rPr lang="en-US" altLang="zh-HK" sz="4400" b="1" dirty="0"/>
              <a:t>	</a:t>
            </a:r>
            <a:r>
              <a:rPr lang="zh-TW" altLang="en-US" sz="4400" b="1" dirty="0"/>
              <a:t>自己給自己傷害</a:t>
            </a:r>
            <a:endParaRPr lang="zh-HK" altLang="en-US" sz="4400" b="1" dirty="0"/>
          </a:p>
        </p:txBody>
      </p:sp>
      <p:sp>
        <p:nvSpPr>
          <p:cNvPr id="4" name="箭號: 向右 3">
            <a:extLst>
              <a:ext uri="{FF2B5EF4-FFF2-40B4-BE49-F238E27FC236}">
                <a16:creationId xmlns:a16="http://schemas.microsoft.com/office/drawing/2014/main" id="{A561CAD0-2A50-49B8-A6BD-4A5D7A249730}"/>
              </a:ext>
            </a:extLst>
          </p:cNvPr>
          <p:cNvSpPr/>
          <p:nvPr/>
        </p:nvSpPr>
        <p:spPr>
          <a:xfrm>
            <a:off x="960120" y="2121408"/>
            <a:ext cx="475488" cy="49377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箭號: 向右 4">
            <a:extLst>
              <a:ext uri="{FF2B5EF4-FFF2-40B4-BE49-F238E27FC236}">
                <a16:creationId xmlns:a16="http://schemas.microsoft.com/office/drawing/2014/main" id="{6CA9BA5A-3C17-44C9-9F35-3CD4A5BF9324}"/>
              </a:ext>
            </a:extLst>
          </p:cNvPr>
          <p:cNvSpPr/>
          <p:nvPr/>
        </p:nvSpPr>
        <p:spPr>
          <a:xfrm>
            <a:off x="932688" y="2905601"/>
            <a:ext cx="475488" cy="49377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5382A51A-1FF5-46E1-BD51-65C339716EF8}"/>
              </a:ext>
            </a:extLst>
          </p:cNvPr>
          <p:cNvSpPr/>
          <p:nvPr/>
        </p:nvSpPr>
        <p:spPr>
          <a:xfrm>
            <a:off x="932688" y="3672792"/>
            <a:ext cx="475488" cy="49377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箭號: 向右 6">
            <a:extLst>
              <a:ext uri="{FF2B5EF4-FFF2-40B4-BE49-F238E27FC236}">
                <a16:creationId xmlns:a16="http://schemas.microsoft.com/office/drawing/2014/main" id="{7B1FD394-E681-4ABC-B0C7-AB37716F7647}"/>
              </a:ext>
            </a:extLst>
          </p:cNvPr>
          <p:cNvSpPr/>
          <p:nvPr/>
        </p:nvSpPr>
        <p:spPr>
          <a:xfrm>
            <a:off x="932688" y="4423235"/>
            <a:ext cx="475488" cy="49377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箭號: 向右 7">
            <a:extLst>
              <a:ext uri="{FF2B5EF4-FFF2-40B4-BE49-F238E27FC236}">
                <a16:creationId xmlns:a16="http://schemas.microsoft.com/office/drawing/2014/main" id="{55A140BA-96A3-4C11-9E1E-758BAE5A5FAA}"/>
              </a:ext>
            </a:extLst>
          </p:cNvPr>
          <p:cNvSpPr/>
          <p:nvPr/>
        </p:nvSpPr>
        <p:spPr>
          <a:xfrm>
            <a:off x="932688" y="5173678"/>
            <a:ext cx="475488" cy="49377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6755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A000BF-FDAC-4646-B849-9D5295E8C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E11F95-73E2-42A9-90A6-90F4984CC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1248"/>
            <a:ext cx="10515600" cy="53357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latin typeface="+mn-ea"/>
              </a:rPr>
              <a:t>處 理 傷 害</a:t>
            </a:r>
            <a:endParaRPr lang="en-US" altLang="zh-TW" sz="4800" b="1" dirty="0">
              <a:latin typeface="+mn-ea"/>
            </a:endParaRPr>
          </a:p>
          <a:p>
            <a:pPr marL="0" indent="0" algn="ctr">
              <a:buNone/>
            </a:pPr>
            <a:endParaRPr lang="en-US" altLang="zh-HK" sz="4800" b="1" dirty="0">
              <a:latin typeface="+mn-ea"/>
            </a:endParaRPr>
          </a:p>
          <a:p>
            <a:pPr marL="0" indent="0" algn="ctr">
              <a:buNone/>
            </a:pPr>
            <a:r>
              <a:rPr lang="zh-TW" altLang="en-US" sz="4800" b="1" dirty="0">
                <a:latin typeface="+mn-ea"/>
              </a:rPr>
              <a:t>得 醫 治</a:t>
            </a:r>
            <a:endParaRPr lang="en-US" altLang="zh-TW" sz="4800" b="1" dirty="0">
              <a:latin typeface="+mn-ea"/>
            </a:endParaRPr>
          </a:p>
          <a:p>
            <a:pPr marL="0" indent="0" algn="ctr">
              <a:buNone/>
            </a:pPr>
            <a:endParaRPr lang="en-US" altLang="zh-HK" sz="4800" b="1" dirty="0">
              <a:latin typeface="+mn-ea"/>
            </a:endParaRPr>
          </a:p>
          <a:p>
            <a:pPr marL="0" indent="0" algn="ctr">
              <a:buNone/>
            </a:pPr>
            <a:r>
              <a:rPr lang="zh-TW" altLang="en-US" sz="4800" b="1" dirty="0">
                <a:latin typeface="+mn-ea"/>
              </a:rPr>
              <a:t>饒 恕</a:t>
            </a:r>
            <a:endParaRPr lang="zh-HK" altLang="en-US" sz="4800" b="1" dirty="0">
              <a:latin typeface="+mn-ea"/>
            </a:endParaRPr>
          </a:p>
        </p:txBody>
      </p:sp>
      <p:sp>
        <p:nvSpPr>
          <p:cNvPr id="4" name="箭號: 向下 3">
            <a:extLst>
              <a:ext uri="{FF2B5EF4-FFF2-40B4-BE49-F238E27FC236}">
                <a16:creationId xmlns:a16="http://schemas.microsoft.com/office/drawing/2014/main" id="{BE57B109-722F-4E85-8FE7-C6061A77F40A}"/>
              </a:ext>
            </a:extLst>
          </p:cNvPr>
          <p:cNvSpPr/>
          <p:nvPr/>
        </p:nvSpPr>
        <p:spPr>
          <a:xfrm>
            <a:off x="5574792" y="1690688"/>
            <a:ext cx="1042416" cy="40328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箭號: 向下 4">
            <a:extLst>
              <a:ext uri="{FF2B5EF4-FFF2-40B4-BE49-F238E27FC236}">
                <a16:creationId xmlns:a16="http://schemas.microsoft.com/office/drawing/2014/main" id="{B938F7C6-1DFE-466E-847F-5310C2CCF3FD}"/>
              </a:ext>
            </a:extLst>
          </p:cNvPr>
          <p:cNvSpPr/>
          <p:nvPr/>
        </p:nvSpPr>
        <p:spPr>
          <a:xfrm>
            <a:off x="5574792" y="3328893"/>
            <a:ext cx="1042416" cy="40328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7625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4DB0CD-B715-419D-8477-B58B9D2AD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40" y="681037"/>
            <a:ext cx="10515600" cy="1325563"/>
          </a:xfrm>
        </p:spPr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13CBB5C-230E-4358-B52F-DD1E79809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08" y="429768"/>
            <a:ext cx="10832592" cy="57471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400" b="1" dirty="0"/>
          </a:p>
          <a:p>
            <a:pPr marL="0" indent="0">
              <a:buNone/>
            </a:pPr>
            <a:r>
              <a:rPr lang="en-US" altLang="zh-TW" sz="4400" b="1" dirty="0"/>
              <a:t>			</a:t>
            </a:r>
            <a:r>
              <a:rPr lang="zh-TW" altLang="en-US" sz="4400" b="1" dirty="0"/>
              <a:t>  你相信</a:t>
            </a:r>
            <a:endParaRPr lang="en-US" altLang="zh-TW" sz="4400" b="1" dirty="0"/>
          </a:p>
          <a:p>
            <a:pPr marL="0" indent="0">
              <a:buNone/>
            </a:pPr>
            <a:endParaRPr lang="en-US" altLang="zh-TW" sz="4400" b="1" dirty="0"/>
          </a:p>
          <a:p>
            <a:pPr marL="0" indent="0">
              <a:buNone/>
            </a:pPr>
            <a:r>
              <a:rPr lang="zh-TW" altLang="en-US" sz="4400" b="1" dirty="0"/>
              <a:t>你是誰</a:t>
            </a:r>
            <a:endParaRPr lang="en-US" altLang="zh-TW" sz="4400" b="1" dirty="0"/>
          </a:p>
          <a:p>
            <a:pPr marL="0" indent="0">
              <a:buNone/>
            </a:pPr>
            <a:endParaRPr lang="en-US" altLang="zh-HK" sz="4400" b="1" dirty="0"/>
          </a:p>
          <a:p>
            <a:pPr marL="0" indent="0">
              <a:buNone/>
            </a:pPr>
            <a:r>
              <a:rPr lang="zh-TW" altLang="en-US" sz="4400" b="1" dirty="0"/>
              <a:t>                    </a:t>
            </a:r>
            <a:r>
              <a:rPr lang="en-US" altLang="zh-TW" sz="4400" b="1" dirty="0"/>
              <a:t>	</a:t>
            </a:r>
            <a:r>
              <a:rPr lang="zh-TW" altLang="en-US" sz="4400" b="1" dirty="0"/>
              <a:t>你應做</a:t>
            </a:r>
            <a:endParaRPr lang="zh-HK" altLang="en-US" sz="4400" b="1" dirty="0"/>
          </a:p>
        </p:txBody>
      </p:sp>
      <p:sp>
        <p:nvSpPr>
          <p:cNvPr id="14" name="箭號: 弧形下彎 13">
            <a:extLst>
              <a:ext uri="{FF2B5EF4-FFF2-40B4-BE49-F238E27FC236}">
                <a16:creationId xmlns:a16="http://schemas.microsoft.com/office/drawing/2014/main" id="{DDC4D792-B2AF-4A83-B57A-74355DE5343C}"/>
              </a:ext>
            </a:extLst>
          </p:cNvPr>
          <p:cNvSpPr/>
          <p:nvPr/>
        </p:nvSpPr>
        <p:spPr>
          <a:xfrm rot="20214500">
            <a:off x="955115" y="900831"/>
            <a:ext cx="2717471" cy="885973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951B6658-69C9-491A-BD8E-040B06938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592581">
            <a:off x="4959445" y="2166356"/>
            <a:ext cx="2456901" cy="1518036"/>
          </a:xfrm>
          <a:prstGeom prst="rect">
            <a:avLst/>
          </a:prstGeom>
        </p:spPr>
      </p:pic>
      <p:pic>
        <p:nvPicPr>
          <p:cNvPr id="16" name="圖片 15">
            <a:extLst>
              <a:ext uri="{FF2B5EF4-FFF2-40B4-BE49-F238E27FC236}">
                <a16:creationId xmlns:a16="http://schemas.microsoft.com/office/drawing/2014/main" id="{5B5CB72E-2A80-46F3-A390-BB5FC6A6F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291179">
            <a:off x="954365" y="3613551"/>
            <a:ext cx="2456901" cy="151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458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6C69DB-C613-405E-8C63-C3156843F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經文 </a:t>
            </a:r>
            <a:endParaRPr lang="zh-HK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1E45F4-3896-4FBF-95F0-76B695E21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464"/>
            <a:ext cx="10515600" cy="4750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/>
              <a:t>4</a:t>
            </a:r>
            <a:r>
              <a:rPr lang="zh-TW" altLang="en-US" sz="4000" b="1" dirty="0"/>
              <a:t>約瑟又對他兄弟們說：「靠近我一點。」他們就近前來。他說：「我是被你們賣到埃及的兄弟約瑟。</a:t>
            </a:r>
            <a:r>
              <a:rPr lang="en-US" altLang="zh-TW" sz="4000" b="1" dirty="0"/>
              <a:t>5</a:t>
            </a:r>
            <a:r>
              <a:rPr lang="zh-TW" altLang="en-US" sz="4000" b="1" dirty="0"/>
              <a:t>現在，不要因為把我賣到這裏而憂傷，對自己生氣，因為上帝差我在你們以先來，為要保全性命。</a:t>
            </a:r>
            <a:endParaRPr lang="en-US" altLang="zh-TW" sz="4000" b="1" dirty="0"/>
          </a:p>
          <a:p>
            <a:pPr marL="0" indent="0">
              <a:buNone/>
            </a:pPr>
            <a:endParaRPr lang="en-US" altLang="zh-TW" sz="4000" b="1" dirty="0"/>
          </a:p>
          <a:p>
            <a:pPr marL="0" indent="0">
              <a:buNone/>
            </a:pPr>
            <a:r>
              <a:rPr lang="zh-TW" altLang="en-US" sz="4400" b="1" dirty="0">
                <a:latin typeface="+mn-ea"/>
              </a:rPr>
              <a:t>這原是神差</a:t>
            </a:r>
            <a:r>
              <a:rPr lang="zh-TW" alt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派</a:t>
            </a:r>
            <a:r>
              <a:rPr lang="zh-TW" altLang="en-US" sz="4400" b="1" dirty="0">
                <a:latin typeface="+mn-ea"/>
              </a:rPr>
              <a:t>我</a:t>
            </a:r>
            <a:endParaRPr lang="en-US" altLang="zh-TW" sz="4400" b="1" dirty="0">
              <a:latin typeface="+mn-ea"/>
            </a:endParaRPr>
          </a:p>
          <a:p>
            <a:pPr marL="0" indent="0">
              <a:buNone/>
            </a:pPr>
            <a:endParaRPr lang="zh-HK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40056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FAB70D-3136-4BEF-842F-05A14048D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/>
              <a:t>二</a:t>
            </a:r>
            <a:r>
              <a:rPr lang="en-US" altLang="zh-TW" sz="5400" b="1" dirty="0"/>
              <a:t>.</a:t>
            </a:r>
            <a:r>
              <a:rPr lang="zh-TW" altLang="en-US" sz="5400" b="1" dirty="0"/>
              <a:t> 清楚當下的現在</a:t>
            </a:r>
            <a:endParaRPr lang="zh-HK" altLang="en-US" sz="54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66E012E-0539-4FE5-AA94-E8DF2853A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7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/>
              <a:t>1</a:t>
            </a:r>
            <a:r>
              <a:rPr lang="zh-TW" altLang="en-US" sz="3200" b="1" dirty="0"/>
              <a:t>約瑟在所有侍立在他旁邊的人面前情不自禁，就喊叫說：「每一個人都離開我，出去吧！」約瑟和兄弟相認的時候沒有一人站在他那裏。</a:t>
            </a:r>
            <a:r>
              <a:rPr lang="en-US" altLang="zh-TW" sz="3200" b="1" dirty="0"/>
              <a:t>2</a:t>
            </a:r>
            <a:r>
              <a:rPr lang="zh-TW" altLang="en-US" sz="3200" b="1" dirty="0"/>
              <a:t>他放聲大哭，埃及人聽見了，法老家中的人也聽見了。</a:t>
            </a:r>
            <a:r>
              <a:rPr lang="en-US" altLang="zh-TW" sz="3200" b="1" dirty="0"/>
              <a:t>(1-2</a:t>
            </a:r>
            <a:r>
              <a:rPr lang="zh-TW" altLang="en-US" sz="3200" b="1" dirty="0"/>
              <a:t>節</a:t>
            </a:r>
            <a:r>
              <a:rPr lang="en-US" altLang="zh-TW" sz="3200" b="1" dirty="0"/>
              <a:t>)</a:t>
            </a:r>
          </a:p>
          <a:p>
            <a:pPr marL="0" indent="0">
              <a:buNone/>
            </a:pPr>
            <a:endParaRPr lang="en-US" altLang="zh-HK" sz="3200" b="1" dirty="0"/>
          </a:p>
          <a:p>
            <a:pPr marL="0" indent="0">
              <a:buNone/>
            </a:pPr>
            <a:r>
              <a:rPr lang="zh-TW" altLang="en-US" sz="3200" b="1" dirty="0"/>
              <a:t>約瑟哭得很大聲</a:t>
            </a:r>
            <a:endParaRPr lang="en-US" altLang="zh-TW" sz="3200" b="1" dirty="0"/>
          </a:p>
          <a:p>
            <a:pPr marL="0" indent="0">
              <a:buNone/>
            </a:pPr>
            <a:r>
              <a:rPr lang="en-US" altLang="zh-TW" sz="3200" b="1" dirty="0"/>
              <a:t>~</a:t>
            </a:r>
            <a:r>
              <a:rPr lang="zh-TW" altLang="en-US" sz="3200" b="1" dirty="0"/>
              <a:t> 失去父親的愛傷害</a:t>
            </a:r>
            <a:endParaRPr lang="en-US" altLang="zh-TW" sz="3200" b="1" dirty="0"/>
          </a:p>
          <a:p>
            <a:pPr marL="0" indent="0">
              <a:buNone/>
            </a:pPr>
            <a:r>
              <a:rPr lang="en-US" altLang="zh-TW" sz="3200" b="1" dirty="0"/>
              <a:t>~</a:t>
            </a:r>
            <a:r>
              <a:rPr lang="zh-TW" altLang="en-US" sz="3200" b="1" dirty="0"/>
              <a:t> 失去家庭的愛傷害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5577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630E6A-E807-4A21-A4F8-315BCB860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00073DD-1C08-46C2-9310-024D80BA7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8368"/>
            <a:ext cx="10515600" cy="593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/>
              <a:t>埃及人及侍從看來</a:t>
            </a:r>
            <a:endParaRPr lang="en-US" altLang="zh-TW" sz="4800" b="1" dirty="0"/>
          </a:p>
          <a:p>
            <a:pPr marL="0" indent="0">
              <a:buNone/>
            </a:pPr>
            <a:endParaRPr lang="en-US" altLang="zh-HK" sz="4800" b="1" dirty="0"/>
          </a:p>
          <a:p>
            <a:pPr marL="0" indent="0">
              <a:buNone/>
            </a:pPr>
            <a:r>
              <a:rPr lang="zh-TW" altLang="en-US" sz="4800" b="1" dirty="0"/>
              <a:t>約瑟 </a:t>
            </a:r>
            <a:r>
              <a:rPr lang="en-US" altLang="zh-TW" sz="4800" b="1" dirty="0"/>
              <a:t>.</a:t>
            </a:r>
            <a:r>
              <a:rPr lang="zh-TW" altLang="en-US" sz="4800" b="1" dirty="0"/>
              <a:t> 宰相</a:t>
            </a:r>
            <a:endParaRPr lang="en-US" altLang="zh-TW" sz="4800" b="1" dirty="0"/>
          </a:p>
          <a:p>
            <a:pPr marL="0" indent="0">
              <a:buNone/>
            </a:pPr>
            <a:r>
              <a:rPr lang="zh-TW" altLang="en-US" sz="4800" b="1" dirty="0"/>
              <a:t>榮華富貴</a:t>
            </a:r>
            <a:endParaRPr lang="en-US" altLang="zh-TW" sz="4800" b="1" dirty="0"/>
          </a:p>
          <a:p>
            <a:pPr marL="0" indent="0">
              <a:buNone/>
            </a:pPr>
            <a:r>
              <a:rPr lang="zh-TW" altLang="en-US" sz="4800" b="1" dirty="0"/>
              <a:t>成功</a:t>
            </a:r>
            <a:endParaRPr lang="en-US" altLang="zh-TW" sz="4800" b="1" dirty="0"/>
          </a:p>
          <a:p>
            <a:pPr marL="0" indent="0">
              <a:buNone/>
            </a:pPr>
            <a:r>
              <a:rPr lang="zh-TW" altLang="en-US" sz="4800" b="1" dirty="0"/>
              <a:t>剛強</a:t>
            </a:r>
            <a:endParaRPr lang="en-US" altLang="zh-TW" sz="4800" b="1" dirty="0"/>
          </a:p>
          <a:p>
            <a:pPr marL="0" indent="0">
              <a:buNone/>
            </a:pPr>
            <a:r>
              <a:rPr lang="zh-TW" altLang="en-US" sz="4800" b="1" dirty="0"/>
              <a:t>看似不應受過傷害</a:t>
            </a:r>
            <a:endParaRPr lang="zh-HK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394955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E649FC-8684-46C7-9759-7D85EB5B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D8326E-71CF-4D68-9B4F-DA9563BE9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2104"/>
            <a:ext cx="10515600" cy="5344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>
                <a:latin typeface="+mn-ea"/>
              </a:rPr>
              <a:t>5</a:t>
            </a:r>
            <a:r>
              <a:rPr lang="zh-TW" altLang="en-US" sz="4000" b="1" dirty="0">
                <a:latin typeface="+mn-ea"/>
              </a:rPr>
              <a:t> 現在，不要因為把我賣到這裏而憂傷，對自己生氣，因為上帝差我在你們以先來，為要保全性命。</a:t>
            </a:r>
            <a:endParaRPr lang="en-US" altLang="zh-TW" sz="4000" b="1" dirty="0">
              <a:latin typeface="+mn-ea"/>
            </a:endParaRPr>
          </a:p>
          <a:p>
            <a:pPr marL="0" indent="0">
              <a:buNone/>
            </a:pPr>
            <a:endParaRPr lang="en-US" altLang="zh-HK" sz="4000" b="1" dirty="0">
              <a:latin typeface="+mn-ea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+mn-ea"/>
              </a:rPr>
              <a:t>被哥</a:t>
            </a:r>
            <a:r>
              <a:rPr lang="zh-TW" altLang="en-US" sz="4800" b="1" dirty="0">
                <a:latin typeface="+mn-ea"/>
              </a:rPr>
              <a:t>賣</a:t>
            </a:r>
            <a:r>
              <a:rPr lang="zh-TW" altLang="en-US" sz="4000" b="1" dirty="0">
                <a:latin typeface="+mn-ea"/>
              </a:rPr>
              <a:t>到      被神差派</a:t>
            </a:r>
            <a:endParaRPr lang="zh-HK" altLang="en-US" sz="4000" b="1" dirty="0">
              <a:latin typeface="+mn-ea"/>
            </a:endParaRPr>
          </a:p>
        </p:txBody>
      </p:sp>
      <p:sp>
        <p:nvSpPr>
          <p:cNvPr id="4" name="箭號: 左-右雙向 3">
            <a:extLst>
              <a:ext uri="{FF2B5EF4-FFF2-40B4-BE49-F238E27FC236}">
                <a16:creationId xmlns:a16="http://schemas.microsoft.com/office/drawing/2014/main" id="{46BB1097-A86F-4369-9BB4-0A731AB79513}"/>
              </a:ext>
            </a:extLst>
          </p:cNvPr>
          <p:cNvSpPr/>
          <p:nvPr/>
        </p:nvSpPr>
        <p:spPr>
          <a:xfrm>
            <a:off x="3090672" y="3429000"/>
            <a:ext cx="594360" cy="374904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72068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B59820-8E93-42C5-A98D-D3B044424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608504-42E3-4408-984D-84934CB13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0664"/>
            <a:ext cx="10515600" cy="5436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b="1" dirty="0"/>
              <a:t>為何出生在這家庭</a:t>
            </a:r>
            <a:endParaRPr lang="en-US" altLang="zh-TW" sz="4400" b="1" dirty="0"/>
          </a:p>
          <a:p>
            <a:pPr marL="0" indent="0">
              <a:buNone/>
            </a:pPr>
            <a:r>
              <a:rPr lang="zh-TW" altLang="en-US" sz="4400" b="1" dirty="0"/>
              <a:t>為何我嫁給他</a:t>
            </a:r>
            <a:endParaRPr lang="en-US" altLang="zh-TW" sz="4400" b="1" dirty="0"/>
          </a:p>
          <a:p>
            <a:pPr marL="0" indent="0">
              <a:buNone/>
            </a:pPr>
            <a:r>
              <a:rPr lang="zh-TW" altLang="en-US" sz="4400" b="1" dirty="0"/>
              <a:t>為何我娶了她</a:t>
            </a:r>
            <a:endParaRPr lang="en-US" altLang="zh-TW" sz="4400" b="1" dirty="0"/>
          </a:p>
          <a:p>
            <a:pPr marL="0" indent="0">
              <a:buNone/>
            </a:pPr>
            <a:r>
              <a:rPr lang="zh-TW" altLang="en-US" sz="4400" b="1" dirty="0"/>
              <a:t>為何在這爛公司工作</a:t>
            </a:r>
            <a:endParaRPr lang="en-US" altLang="zh-TW" sz="4400" b="1" dirty="0"/>
          </a:p>
          <a:p>
            <a:pPr marL="0" indent="0">
              <a:buNone/>
            </a:pPr>
            <a:r>
              <a:rPr lang="zh-TW" altLang="en-US" sz="4400" b="1" dirty="0"/>
              <a:t>為何我返這教會</a:t>
            </a:r>
            <a:endParaRPr lang="zh-HK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41430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1CF4EA-3B4C-4AEB-8479-43BA90DB4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BF77AC5-C131-4580-ABD4-BD593285F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sz="6600" dirty="0"/>
              <a:t>播片</a:t>
            </a:r>
            <a:endParaRPr lang="en-US" altLang="zh-TW" sz="6600" dirty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21714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7B2925-9B18-4409-87F3-79F4DEC3C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EBF2CA-8AB6-4C32-8B9D-BABA89DD0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7784"/>
            <a:ext cx="10515600" cy="56191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4400" b="1" dirty="0"/>
          </a:p>
          <a:p>
            <a:pPr marL="0" indent="0" algn="ctr">
              <a:buNone/>
            </a:pPr>
            <a:endParaRPr lang="en-US" altLang="zh-TW" sz="4400" b="1" dirty="0"/>
          </a:p>
          <a:p>
            <a:pPr marL="0" indent="0" algn="ctr">
              <a:buNone/>
            </a:pPr>
            <a:r>
              <a:rPr lang="zh-TW" altLang="en-US" sz="4400" b="1" dirty="0"/>
              <a:t>用甚麼眼光來看待</a:t>
            </a:r>
            <a:endParaRPr lang="en-US" altLang="zh-TW" sz="4400" b="1" dirty="0"/>
          </a:p>
          <a:p>
            <a:pPr marL="0" indent="0" algn="ctr">
              <a:buNone/>
            </a:pPr>
            <a:r>
              <a:rPr lang="zh-TW" altLang="en-US" sz="4400" b="1" dirty="0"/>
              <a:t>是神差我來</a:t>
            </a:r>
            <a:endParaRPr lang="zh-HK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42205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22B5C1-ABEE-4D9E-918C-EA057C98F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86B964-6366-4831-87E0-5288AB1C0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4632"/>
            <a:ext cx="10515600" cy="5692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+mn-ea"/>
              </a:rPr>
              <a:t>Never too Late</a:t>
            </a:r>
          </a:p>
          <a:p>
            <a:pPr marL="0" indent="0">
              <a:buNone/>
            </a:pPr>
            <a:endParaRPr lang="en-US" altLang="zh-HK" sz="4800" b="1" dirty="0">
              <a:latin typeface="+mn-ea"/>
            </a:endParaRPr>
          </a:p>
          <a:p>
            <a:pPr marL="0" indent="0">
              <a:buNone/>
            </a:pPr>
            <a:r>
              <a:rPr lang="zh-TW" altLang="en-US" sz="4800" b="1" dirty="0">
                <a:latin typeface="+mn-ea"/>
              </a:rPr>
              <a:t>現在就去改變你的想法你應要做甚麼</a:t>
            </a:r>
            <a:endParaRPr lang="zh-HK" altLang="en-US" sz="4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03091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4DB0CD-B715-419D-8477-B58B9D2AD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40" y="681037"/>
            <a:ext cx="10515600" cy="1325563"/>
          </a:xfrm>
        </p:spPr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13CBB5C-230E-4358-B52F-DD1E79809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9768"/>
            <a:ext cx="10515600" cy="57471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400" b="1" dirty="0"/>
          </a:p>
          <a:p>
            <a:pPr marL="0" indent="0">
              <a:buNone/>
            </a:pPr>
            <a:r>
              <a:rPr lang="en-US" altLang="zh-TW" sz="4400" b="1" dirty="0"/>
              <a:t>			</a:t>
            </a:r>
            <a:r>
              <a:rPr lang="zh-TW" altLang="en-US" sz="4400" b="1" dirty="0"/>
              <a:t>  你相信</a:t>
            </a:r>
            <a:endParaRPr lang="en-US" altLang="zh-TW" sz="4400" b="1" dirty="0"/>
          </a:p>
          <a:p>
            <a:pPr marL="0" indent="0">
              <a:buNone/>
            </a:pPr>
            <a:endParaRPr lang="en-US" altLang="zh-TW" sz="4400" b="1" dirty="0"/>
          </a:p>
          <a:p>
            <a:pPr marL="0" indent="0">
              <a:buNone/>
            </a:pPr>
            <a:r>
              <a:rPr lang="zh-TW" altLang="en-US" sz="4400" b="1" dirty="0"/>
              <a:t>你是誰</a:t>
            </a:r>
            <a:endParaRPr lang="en-US" altLang="zh-TW" sz="4400" b="1" dirty="0"/>
          </a:p>
          <a:p>
            <a:pPr marL="0" indent="0">
              <a:buNone/>
            </a:pPr>
            <a:endParaRPr lang="en-US" altLang="zh-HK" sz="4400" b="1" dirty="0"/>
          </a:p>
          <a:p>
            <a:pPr marL="0" indent="0">
              <a:buNone/>
            </a:pPr>
            <a:r>
              <a:rPr lang="zh-TW" altLang="en-US" sz="4400" b="1" dirty="0"/>
              <a:t>                    </a:t>
            </a:r>
            <a:r>
              <a:rPr lang="en-US" altLang="zh-TW" sz="4400" b="1" dirty="0"/>
              <a:t>	</a:t>
            </a:r>
            <a:r>
              <a:rPr lang="zh-TW" altLang="en-US" sz="4400" b="1" dirty="0"/>
              <a:t>你應做</a:t>
            </a:r>
            <a:endParaRPr lang="zh-HK" altLang="en-US" sz="4400" b="1" dirty="0"/>
          </a:p>
        </p:txBody>
      </p:sp>
      <p:sp>
        <p:nvSpPr>
          <p:cNvPr id="14" name="箭號: 弧形下彎 13">
            <a:extLst>
              <a:ext uri="{FF2B5EF4-FFF2-40B4-BE49-F238E27FC236}">
                <a16:creationId xmlns:a16="http://schemas.microsoft.com/office/drawing/2014/main" id="{DDC4D792-B2AF-4A83-B57A-74355DE5343C}"/>
              </a:ext>
            </a:extLst>
          </p:cNvPr>
          <p:cNvSpPr/>
          <p:nvPr/>
        </p:nvSpPr>
        <p:spPr>
          <a:xfrm rot="20214500">
            <a:off x="955115" y="900831"/>
            <a:ext cx="2717471" cy="885973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951B6658-69C9-491A-BD8E-040B06938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592581">
            <a:off x="4959445" y="2166356"/>
            <a:ext cx="2456901" cy="1518036"/>
          </a:xfrm>
          <a:prstGeom prst="rect">
            <a:avLst/>
          </a:prstGeom>
        </p:spPr>
      </p:pic>
      <p:pic>
        <p:nvPicPr>
          <p:cNvPr id="16" name="圖片 15">
            <a:extLst>
              <a:ext uri="{FF2B5EF4-FFF2-40B4-BE49-F238E27FC236}">
                <a16:creationId xmlns:a16="http://schemas.microsoft.com/office/drawing/2014/main" id="{5B5CB72E-2A80-46F3-A390-BB5FC6A6F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291179">
            <a:off x="954365" y="3613551"/>
            <a:ext cx="2456901" cy="151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923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CE37E6-4BC7-4FBD-A515-90F0A3B50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>
                <a:latin typeface="+mn-ea"/>
                <a:ea typeface="+mn-ea"/>
              </a:rPr>
              <a:t>三</a:t>
            </a:r>
            <a:r>
              <a:rPr lang="en-US" altLang="zh-TW" sz="4800" b="1" dirty="0">
                <a:latin typeface="+mn-ea"/>
                <a:ea typeface="+mn-ea"/>
              </a:rPr>
              <a:t>.</a:t>
            </a:r>
            <a:r>
              <a:rPr lang="zh-TW" altLang="en-US" sz="4800" b="1" dirty="0">
                <a:latin typeface="+mn-ea"/>
                <a:ea typeface="+mn-ea"/>
              </a:rPr>
              <a:t> 計劃見的將來</a:t>
            </a:r>
            <a:endParaRPr lang="zh-HK" altLang="en-US" sz="4800" b="1" dirty="0">
              <a:latin typeface="+mn-ea"/>
              <a:ea typeface="+mn-ea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6ACD47-7830-4BA9-B4C7-041BBABA4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/>
              <a:t>7</a:t>
            </a:r>
            <a:r>
              <a:rPr lang="zh-TW" altLang="en-US" sz="4000" b="1" dirty="0"/>
              <a:t>上帝差我在你們以先來，為要給你們在世上存留餘種，大施拯救，保全你們的性命。</a:t>
            </a:r>
            <a:endParaRPr lang="en-US" altLang="zh-TW" sz="4000" b="1" dirty="0"/>
          </a:p>
          <a:p>
            <a:pPr marL="0" indent="0">
              <a:buNone/>
            </a:pPr>
            <a:endParaRPr lang="en-US" altLang="zh-HK" sz="4000" b="1" dirty="0"/>
          </a:p>
          <a:p>
            <a:pPr marL="0" indent="0">
              <a:buNone/>
            </a:pPr>
            <a:r>
              <a:rPr lang="zh-TW" altLang="en-US" sz="4800" b="1" dirty="0"/>
              <a:t>將傷害變成使命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869434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F2E1F3-82C6-4C9C-B459-4BF8E370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/>
              <a:t>In God We Pray</a:t>
            </a:r>
            <a:endParaRPr lang="zh-HK" altLang="en-US" sz="48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E85D2C-BB48-46F5-883A-2C287E491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175"/>
            <a:ext cx="10515600" cy="53309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HK" sz="4000" b="1" dirty="0"/>
              <a:t>Empathize			Define	</a:t>
            </a:r>
          </a:p>
          <a:p>
            <a:pPr marL="0" indent="0">
              <a:buNone/>
            </a:pPr>
            <a:r>
              <a:rPr lang="zh-TW" altLang="en-US" sz="4000" b="1" dirty="0"/>
              <a:t>同理 </a:t>
            </a:r>
            <a:r>
              <a:rPr lang="en-US" altLang="zh-TW" sz="4000" b="1" dirty="0"/>
              <a:t>/</a:t>
            </a:r>
            <a:r>
              <a:rPr lang="zh-TW" altLang="en-US" sz="4000" b="1" dirty="0"/>
              <a:t> 同情</a:t>
            </a:r>
            <a:r>
              <a:rPr lang="en-US" altLang="zh-TW" sz="4000" b="1" dirty="0"/>
              <a:t>			</a:t>
            </a:r>
            <a:r>
              <a:rPr lang="zh-TW" altLang="en-US" sz="4000" b="1" dirty="0"/>
              <a:t>解釋</a:t>
            </a:r>
            <a:endParaRPr lang="en-US" altLang="zh-TW" sz="4000" b="1" dirty="0"/>
          </a:p>
          <a:p>
            <a:pPr marL="0" indent="0">
              <a:buNone/>
            </a:pPr>
            <a:endParaRPr lang="en-US" altLang="zh-HK" sz="4000" b="1" dirty="0"/>
          </a:p>
          <a:p>
            <a:pPr marL="0" indent="0">
              <a:buNone/>
            </a:pPr>
            <a:r>
              <a:rPr lang="en-US" altLang="zh-HK" sz="4000" b="1" dirty="0" err="1"/>
              <a:t>Idea</a:t>
            </a:r>
            <a:r>
              <a:rPr lang="en-US" altLang="zh-TW" sz="4000" b="1" dirty="0" err="1"/>
              <a:t>l</a:t>
            </a:r>
            <a:r>
              <a:rPr lang="en-US" altLang="zh-HK" sz="4000" b="1" dirty="0" err="1"/>
              <a:t>e</a:t>
            </a:r>
            <a:r>
              <a:rPr lang="en-US" altLang="zh-HK" sz="4000" b="1" dirty="0"/>
              <a:t>				Prototy</a:t>
            </a:r>
            <a:r>
              <a:rPr lang="en-US" altLang="zh-TW" sz="4000" b="1" dirty="0"/>
              <a:t>p</a:t>
            </a:r>
            <a:r>
              <a:rPr lang="en-US" altLang="zh-HK" sz="4000" b="1" dirty="0"/>
              <a:t>e</a:t>
            </a:r>
          </a:p>
          <a:p>
            <a:pPr marL="0" indent="0">
              <a:buNone/>
            </a:pPr>
            <a:r>
              <a:rPr lang="zh-TW" altLang="en-US" sz="4000" b="1" dirty="0"/>
              <a:t>合適</a:t>
            </a:r>
            <a:r>
              <a:rPr lang="en-US" altLang="zh-TW" sz="4000" b="1" dirty="0"/>
              <a:t>				</a:t>
            </a:r>
            <a:r>
              <a:rPr lang="zh-TW" altLang="en-US" sz="4000" b="1" dirty="0"/>
              <a:t>原型</a:t>
            </a:r>
            <a:endParaRPr lang="en-US" altLang="zh-TW" sz="4000" b="1" dirty="0"/>
          </a:p>
          <a:p>
            <a:pPr marL="0" indent="0">
              <a:buNone/>
            </a:pPr>
            <a:r>
              <a:rPr lang="en-US" altLang="zh-HK" sz="4000" b="1" dirty="0"/>
              <a:t>			</a:t>
            </a:r>
            <a:r>
              <a:rPr lang="zh-TW" altLang="en-US" sz="4000" b="1" dirty="0"/>
              <a:t> </a:t>
            </a:r>
            <a:endParaRPr lang="en-US" altLang="zh-TW" sz="4000" b="1" dirty="0"/>
          </a:p>
          <a:p>
            <a:pPr marL="0" indent="0">
              <a:buNone/>
            </a:pPr>
            <a:r>
              <a:rPr lang="zh-TW" altLang="en-US" sz="4000" b="1" dirty="0"/>
              <a:t>                         </a:t>
            </a:r>
            <a:r>
              <a:rPr lang="en-US" altLang="zh-TW" sz="4000" b="1" dirty="0"/>
              <a:t>Test</a:t>
            </a:r>
          </a:p>
          <a:p>
            <a:pPr marL="0" indent="0">
              <a:buNone/>
            </a:pPr>
            <a:r>
              <a:rPr lang="en-US" altLang="zh-HK" sz="4000" b="1" dirty="0"/>
              <a:t>			</a:t>
            </a:r>
            <a:r>
              <a:rPr lang="zh-TW" altLang="en-US" sz="4000" b="1" dirty="0"/>
              <a:t>試 驗</a:t>
            </a:r>
            <a:r>
              <a:rPr lang="en-US" altLang="zh-HK" sz="4000" b="1" dirty="0"/>
              <a:t>		</a:t>
            </a:r>
            <a:endParaRPr lang="zh-HK" altLang="en-US" sz="4000" b="1" dirty="0"/>
          </a:p>
        </p:txBody>
      </p:sp>
      <p:sp>
        <p:nvSpPr>
          <p:cNvPr id="4" name="箭號: 向右 3">
            <a:extLst>
              <a:ext uri="{FF2B5EF4-FFF2-40B4-BE49-F238E27FC236}">
                <a16:creationId xmlns:a16="http://schemas.microsoft.com/office/drawing/2014/main" id="{CBB0D135-3815-4169-88D1-17BD70D8AB58}"/>
              </a:ext>
            </a:extLst>
          </p:cNvPr>
          <p:cNvSpPr/>
          <p:nvPr/>
        </p:nvSpPr>
        <p:spPr>
          <a:xfrm>
            <a:off x="4114800" y="2075688"/>
            <a:ext cx="594360" cy="502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16017CD-4C71-47C5-A4CA-E2D3A3A8A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2842" y="2042114"/>
            <a:ext cx="615749" cy="536494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0C1852E3-7704-4433-B05D-EE665C96A6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4011146"/>
            <a:ext cx="615749" cy="536494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5FD5437C-171B-4BA3-980B-D2C784EE8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2841" y="4170403"/>
            <a:ext cx="615749" cy="536494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6DAAAB0E-9C42-4408-8CDF-1DF438F71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973" y="5254729"/>
            <a:ext cx="61574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605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4796AC-5EBD-4190-89F6-6F2E62F8B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BB9022-C0A1-40B4-A861-32CBB08DE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9912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HK" sz="4000" b="1" dirty="0"/>
              <a:t>In God we pray</a:t>
            </a:r>
          </a:p>
          <a:p>
            <a:pPr marL="0" indent="0">
              <a:buNone/>
            </a:pPr>
            <a:endParaRPr lang="en-US" altLang="zh-HK" sz="4000" b="1" dirty="0"/>
          </a:p>
          <a:p>
            <a:pPr marL="0" indent="0">
              <a:buNone/>
            </a:pPr>
            <a:r>
              <a:rPr lang="zh-TW" altLang="en-US" sz="4000" b="1" dirty="0"/>
              <a:t>整理過後經歷經驗</a:t>
            </a:r>
            <a:endParaRPr lang="en-US" altLang="zh-TW" sz="4000" b="1" dirty="0"/>
          </a:p>
          <a:p>
            <a:pPr marL="0" indent="0">
              <a:buNone/>
            </a:pPr>
            <a:endParaRPr lang="en-US" altLang="zh-HK" sz="4000" b="1" dirty="0"/>
          </a:p>
          <a:p>
            <a:pPr marL="0" indent="0">
              <a:buNone/>
            </a:pPr>
            <a:r>
              <a:rPr lang="zh-TW" altLang="en-US" sz="4000" b="1" dirty="0"/>
              <a:t>收窄可幫助他人</a:t>
            </a:r>
            <a:endParaRPr lang="en-US" altLang="zh-TW" sz="4000" b="1" dirty="0"/>
          </a:p>
          <a:p>
            <a:pPr marL="0" indent="0">
              <a:buNone/>
            </a:pPr>
            <a:endParaRPr lang="en-US" altLang="zh-HK" sz="4000" b="1" dirty="0"/>
          </a:p>
          <a:p>
            <a:pPr marL="0" indent="0">
              <a:buNone/>
            </a:pPr>
            <a:r>
              <a:rPr lang="zh-TW" altLang="en-US" sz="4000" b="1" dirty="0"/>
              <a:t>決定</a:t>
            </a:r>
            <a:endParaRPr lang="en-US" altLang="zh-TW" sz="4000" b="1" dirty="0"/>
          </a:p>
          <a:p>
            <a:pPr marL="0" indent="0">
              <a:buNone/>
            </a:pPr>
            <a:endParaRPr lang="en-US" altLang="zh-HK" sz="4000" b="1" dirty="0"/>
          </a:p>
          <a:p>
            <a:pPr marL="0" indent="0">
              <a:buNone/>
            </a:pPr>
            <a:r>
              <a:rPr lang="zh-TW" altLang="en-US" sz="4000" b="1" dirty="0"/>
              <a:t>吃苦頭            仍繼續倚靠神</a:t>
            </a:r>
            <a:endParaRPr lang="en-US" altLang="zh-HK" sz="4000" b="1" dirty="0"/>
          </a:p>
          <a:p>
            <a:pPr marL="0" indent="0">
              <a:buNone/>
            </a:pPr>
            <a:r>
              <a:rPr lang="en-US" altLang="zh-HK" sz="4000" b="1" dirty="0"/>
              <a:t>	</a:t>
            </a:r>
            <a:endParaRPr lang="zh-HK" altLang="en-US" sz="4000" b="1" dirty="0"/>
          </a:p>
        </p:txBody>
      </p:sp>
      <p:sp>
        <p:nvSpPr>
          <p:cNvPr id="4" name="箭號: 向下 3">
            <a:extLst>
              <a:ext uri="{FF2B5EF4-FFF2-40B4-BE49-F238E27FC236}">
                <a16:creationId xmlns:a16="http://schemas.microsoft.com/office/drawing/2014/main" id="{166A0B5E-DC55-4E01-B1DB-617797B003C9}"/>
              </a:ext>
            </a:extLst>
          </p:cNvPr>
          <p:cNvSpPr/>
          <p:nvPr/>
        </p:nvSpPr>
        <p:spPr>
          <a:xfrm>
            <a:off x="2066925" y="2381250"/>
            <a:ext cx="666750" cy="31432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82C3F290-CC0C-4216-A24D-81FAE57CF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925" y="3593606"/>
            <a:ext cx="725487" cy="329213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F57B131B-0A40-40DA-B970-26F77C851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656" y="4598493"/>
            <a:ext cx="725487" cy="329213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603AA5CA-762B-4302-A772-01A0480F3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590006" y="5339008"/>
            <a:ext cx="725487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250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87801C-BA2E-44C1-AB7B-9614A614E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005EE1-D34C-478C-998C-A45ED39A8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/>
              <a:t>自己經驗</a:t>
            </a:r>
            <a:endParaRPr lang="en-US" altLang="zh-TW" sz="4800" b="1" dirty="0"/>
          </a:p>
          <a:p>
            <a:pPr marL="0" indent="0">
              <a:buNone/>
            </a:pPr>
            <a:endParaRPr lang="en-US" altLang="zh-HK" sz="4800" b="1" dirty="0"/>
          </a:p>
          <a:p>
            <a:pPr marL="0" indent="0">
              <a:buNone/>
            </a:pPr>
            <a:r>
              <a:rPr lang="zh-TW" altLang="en-US" sz="4800" b="1" dirty="0"/>
              <a:t>如夢結果</a:t>
            </a:r>
            <a:endParaRPr lang="zh-HK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518128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72DCA8-6969-408C-9668-D43B4214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/>
              <a:t>耶穌我感謝</a:t>
            </a:r>
            <a:r>
              <a:rPr lang="zh-TW" altLang="en-US" sz="4800" b="1" dirty="0"/>
              <a:t>你 </a:t>
            </a:r>
            <a:r>
              <a:rPr lang="en-US" altLang="zh-TW" sz="4800" b="1" dirty="0"/>
              <a:t>(</a:t>
            </a:r>
            <a:r>
              <a:rPr lang="zh-TW" altLang="en-US" sz="4800" b="1" dirty="0"/>
              <a:t> 回應詩 </a:t>
            </a:r>
            <a:r>
              <a:rPr lang="en-US" altLang="zh-TW" sz="4800" b="1" dirty="0"/>
              <a:t>)</a:t>
            </a:r>
            <a:endParaRPr lang="zh-HK" altLang="en-US" sz="48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944431-B8CC-448A-954F-F7C1EDC6E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42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dirty="0"/>
              <a:t>當我軟弱　你沒有離場    你安慰我　在愛裡堅壯   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仍會跌倒　仍會失信   在羞愧裡　你找到我</a:t>
            </a:r>
          </a:p>
          <a:p>
            <a:pPr marL="0" indent="0">
              <a:buNone/>
            </a:pPr>
            <a:r>
              <a:rPr lang="zh-TW" altLang="en-US" dirty="0"/>
              <a:t>作我永遠依靠</a:t>
            </a:r>
          </a:p>
          <a:p>
            <a:pPr marL="0" indent="0">
              <a:buNone/>
            </a:pPr>
            <a:r>
              <a:rPr lang="en-US" altLang="zh-TW" dirty="0"/>
              <a:t>Chorus</a:t>
            </a:r>
          </a:p>
          <a:p>
            <a:pPr marL="0" indent="0">
              <a:buNone/>
            </a:pPr>
            <a:r>
              <a:rPr lang="zh-TW" altLang="en-US" dirty="0"/>
              <a:t>耶穌　我感謝你</a:t>
            </a:r>
          </a:p>
          <a:p>
            <a:pPr marL="0" indent="0">
              <a:buNone/>
            </a:pPr>
            <a:r>
              <a:rPr lang="zh-TW" altLang="en-US" dirty="0"/>
              <a:t>從恩典內　找到自己</a:t>
            </a:r>
          </a:p>
          <a:p>
            <a:pPr marL="0" indent="0">
              <a:buNone/>
            </a:pPr>
            <a:r>
              <a:rPr lang="zh-TW" altLang="en-US" dirty="0"/>
              <a:t>在你手中　破碎都可完美</a:t>
            </a:r>
          </a:p>
          <a:p>
            <a:pPr marL="0" indent="0">
              <a:buNone/>
            </a:pPr>
            <a:r>
              <a:rPr lang="zh-TW" altLang="en-US" dirty="0"/>
              <a:t>你大能　療癒我心扉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耶穌　我感謝你</a:t>
            </a:r>
          </a:p>
          <a:p>
            <a:pPr marL="0" indent="0">
              <a:buNone/>
            </a:pPr>
            <a:r>
              <a:rPr lang="zh-TW" altLang="en-US" dirty="0"/>
              <a:t>暴風裡　我心卻安定</a:t>
            </a:r>
          </a:p>
          <a:p>
            <a:pPr marL="0" indent="0">
              <a:buNone/>
            </a:pPr>
            <a:r>
              <a:rPr lang="zh-TW" altLang="en-US" dirty="0"/>
              <a:t>在你手中　患難暗藏祝福</a:t>
            </a:r>
          </a:p>
          <a:p>
            <a:pPr marL="0" indent="0">
              <a:buNone/>
            </a:pPr>
            <a:r>
              <a:rPr lang="zh-TW" altLang="en-US" dirty="0"/>
              <a:t>你意念　是賜下平安</a:t>
            </a:r>
          </a:p>
          <a:p>
            <a:pPr marL="0" indent="0">
              <a:buNone/>
            </a:pPr>
            <a:r>
              <a:rPr lang="zh-TW" altLang="en-US" dirty="0"/>
              <a:t>是我永遠的依靠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656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7709C4-898B-4D57-AFAC-155D6A984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EFC4E2-502F-40AD-8C5A-8E90E8BEB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6072"/>
            <a:ext cx="10515600" cy="5600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b="1" dirty="0"/>
              <a:t>經文 </a:t>
            </a:r>
            <a:r>
              <a:rPr lang="en-US" altLang="zh-TW" sz="4400" b="1" dirty="0"/>
              <a:t>:</a:t>
            </a:r>
            <a:r>
              <a:rPr lang="zh-TW" altLang="en-US" sz="4400" b="1" dirty="0"/>
              <a:t> </a:t>
            </a:r>
            <a:endParaRPr lang="en-US" altLang="zh-TW" sz="4400" b="1" dirty="0"/>
          </a:p>
          <a:p>
            <a:pPr marL="0" indent="0">
              <a:buNone/>
            </a:pPr>
            <a:endParaRPr lang="en-US" altLang="zh-TW" sz="4000" b="1" dirty="0"/>
          </a:p>
          <a:p>
            <a:pPr marL="0" indent="0">
              <a:buNone/>
            </a:pPr>
            <a:r>
              <a:rPr lang="en-US" altLang="zh-TW" sz="4000" b="1" dirty="0"/>
              <a:t>1</a:t>
            </a:r>
            <a:r>
              <a:rPr lang="zh-TW" altLang="en-US" sz="4000" b="1" dirty="0"/>
              <a:t>約瑟在所有侍立在他旁邊的人面前情不自禁，就喊叫說：「每一個人都離開我，出去吧！」約瑟和兄弟相認的時候沒有一人站在他那裏。</a:t>
            </a:r>
            <a:r>
              <a:rPr lang="en-US" altLang="zh-TW" sz="4000" b="1" dirty="0"/>
              <a:t>2</a:t>
            </a:r>
            <a:r>
              <a:rPr lang="zh-TW" altLang="en-US" sz="4000" b="1" dirty="0"/>
              <a:t>他放聲大哭，埃及人聽見了，法老家中的人也聽見了。</a:t>
            </a:r>
            <a:r>
              <a:rPr lang="en-US" altLang="zh-TW" sz="4000" b="1" dirty="0"/>
              <a:t>3</a:t>
            </a:r>
            <a:r>
              <a:rPr lang="zh-TW" altLang="en-US" sz="4000" b="1" dirty="0"/>
              <a:t>約瑟對他兄弟們說：「我就是約瑟。我的父親還在嗎？」他兄弟們不敢回答他，因為他們在他面前都很驚惶。</a:t>
            </a:r>
          </a:p>
          <a:p>
            <a:pPr marL="0" indent="0">
              <a:buNone/>
            </a:pPr>
            <a:endParaRPr lang="zh-TW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44673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7709C4-898B-4D57-AFAC-155D6A984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EFC4E2-502F-40AD-8C5A-8E90E8BEB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6072"/>
            <a:ext cx="10515600" cy="56008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4400" b="1" dirty="0"/>
              <a:t>4</a:t>
            </a:r>
            <a:r>
              <a:rPr lang="zh-TW" altLang="en-US" sz="4400" b="1" dirty="0"/>
              <a:t>約瑟又對他兄弟們說：「靠近我一點。」他們就近前來。他說：「我是被你們賣到埃及的兄弟約瑟。</a:t>
            </a:r>
            <a:r>
              <a:rPr lang="en-US" altLang="zh-TW" sz="4400" b="1" dirty="0"/>
              <a:t>5</a:t>
            </a:r>
            <a:r>
              <a:rPr lang="zh-TW" altLang="en-US" sz="4400" b="1" dirty="0"/>
              <a:t>現在，不要因為把我賣到這裏而憂傷，對自己生氣，因為上帝差我在你們以先來，為要保全性命。</a:t>
            </a:r>
            <a:r>
              <a:rPr lang="en-US" altLang="zh-TW" sz="4400" b="1" dirty="0"/>
              <a:t>6</a:t>
            </a:r>
            <a:r>
              <a:rPr lang="zh-TW" altLang="en-US" sz="4400" b="1" dirty="0"/>
              <a:t>現在這地的饑荒已經二年了，還有五年不能耕種，沒有收成。</a:t>
            </a:r>
            <a:r>
              <a:rPr lang="en-US" altLang="zh-TW" sz="4400" b="1" dirty="0"/>
              <a:t>7</a:t>
            </a:r>
            <a:r>
              <a:rPr lang="zh-TW" altLang="en-US" sz="4400" b="1" dirty="0"/>
              <a:t>上帝差我在你們以先來，為要給你們在世上存留餘種，大施拯救，保全你們的性命。</a:t>
            </a:r>
            <a:r>
              <a:rPr lang="en-US" altLang="zh-TW" sz="4400" b="1" dirty="0"/>
              <a:t>8</a:t>
            </a:r>
            <a:r>
              <a:rPr lang="zh-TW" altLang="en-US" sz="4400" b="1" dirty="0"/>
              <a:t>這樣看來，差我到這裏來的不是你們，而是上帝。他又使我如同法老之父，作他全家之主，和埃及全地掌權的人。</a:t>
            </a:r>
            <a:endParaRPr lang="zh-HK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74751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7709C4-898B-4D57-AFAC-155D6A984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EFC4E2-502F-40AD-8C5A-8E90E8BEB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6072"/>
            <a:ext cx="10515600" cy="5600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dirty="0"/>
              <a:t>9</a:t>
            </a:r>
            <a:r>
              <a:rPr lang="zh-TW" altLang="en-US" sz="4400" b="1" dirty="0"/>
              <a:t>你們要趕緊上到我父親那裏，對他說：</a:t>
            </a:r>
            <a:r>
              <a:rPr lang="en-US" altLang="zh-TW" sz="4400" b="1" dirty="0"/>
              <a:t>『</a:t>
            </a:r>
            <a:r>
              <a:rPr lang="zh-TW" altLang="en-US" sz="4400" b="1" dirty="0"/>
              <a:t>你兒子約瑟這樣說：上帝已立我作全埃及之主，請你下到我這裏來，不要耽擱。</a:t>
            </a:r>
            <a:r>
              <a:rPr lang="en-US" altLang="zh-TW" sz="4400" b="1" dirty="0"/>
              <a:t>10</a:t>
            </a:r>
            <a:r>
              <a:rPr lang="zh-TW" altLang="en-US" sz="4400" b="1" dirty="0"/>
              <a:t>你和你的兒子孫子，羊群牛群，以及一切所有的，都可以住在歌珊地，與我相近。</a:t>
            </a:r>
            <a:r>
              <a:rPr lang="en-US" altLang="zh-TW" sz="4400" b="1" dirty="0"/>
              <a:t>11</a:t>
            </a:r>
            <a:r>
              <a:rPr lang="zh-TW" altLang="en-US" sz="4400" b="1" dirty="0"/>
              <a:t>我要在那裏奉養你，因為還有五年的饑荒，免得你和你的家屬，以及一切所有的，都陷入窮困中。</a:t>
            </a:r>
            <a:r>
              <a:rPr lang="en-US" altLang="zh-TW" sz="4400" b="1" dirty="0"/>
              <a:t>』</a:t>
            </a:r>
            <a:r>
              <a:rPr lang="en-US" altLang="zh-TW" sz="3600" b="1" dirty="0"/>
              <a:t>(</a:t>
            </a:r>
            <a:r>
              <a:rPr lang="zh-TW" altLang="en-US" sz="3600" b="1" dirty="0"/>
              <a:t>創</a:t>
            </a:r>
            <a:r>
              <a:rPr lang="en-US" altLang="zh-TW" sz="3600" b="1" dirty="0"/>
              <a:t>45</a:t>
            </a:r>
            <a:r>
              <a:rPr lang="zh-TW" altLang="en-US" sz="3600" b="1" dirty="0"/>
              <a:t> </a:t>
            </a:r>
            <a:r>
              <a:rPr lang="en-US" altLang="zh-TW" sz="3600" b="1" dirty="0"/>
              <a:t>:</a:t>
            </a:r>
            <a:r>
              <a:rPr lang="zh-TW" altLang="en-US" sz="3600" b="1" dirty="0"/>
              <a:t> </a:t>
            </a:r>
            <a:r>
              <a:rPr lang="en-US" altLang="zh-TW" sz="3600" b="1" dirty="0"/>
              <a:t>1-11</a:t>
            </a:r>
            <a:r>
              <a:rPr lang="zh-TW" altLang="en-US" sz="3600" b="1" dirty="0"/>
              <a:t> </a:t>
            </a:r>
            <a:r>
              <a:rPr lang="en-US" altLang="zh-TW" sz="3600" b="1" dirty="0"/>
              <a:t>)</a:t>
            </a:r>
            <a:endParaRPr lang="zh-HK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2631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AE3405-0055-4005-AE01-142E86394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FBFFAB-8EB9-435E-9A60-C044334E7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9496"/>
            <a:ext cx="10515600" cy="5637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b="1" dirty="0"/>
              <a:t>誰 </a:t>
            </a:r>
            <a:r>
              <a:rPr lang="en-US" altLang="zh-TW" sz="4400" b="1" dirty="0"/>
              <a:t>?</a:t>
            </a:r>
          </a:p>
          <a:p>
            <a:pPr marL="0" indent="0">
              <a:buNone/>
            </a:pPr>
            <a:endParaRPr lang="en-US" altLang="zh-HK" sz="4400" b="1" dirty="0"/>
          </a:p>
          <a:p>
            <a:pPr marL="0" indent="0">
              <a:buNone/>
            </a:pPr>
            <a:r>
              <a:rPr lang="zh-TW" altLang="en-US" sz="4400" b="1" dirty="0"/>
              <a:t>約瑟 </a:t>
            </a:r>
            <a:r>
              <a:rPr lang="en-US" altLang="zh-TW" sz="4400" b="1" dirty="0"/>
              <a:t>?		</a:t>
            </a:r>
            <a:r>
              <a:rPr lang="zh-TW" altLang="en-US" sz="4400" b="1" dirty="0"/>
              <a:t>     如夢 </a:t>
            </a:r>
            <a:r>
              <a:rPr lang="en-US" altLang="zh-TW" sz="4400" b="1" dirty="0"/>
              <a:t>?</a:t>
            </a:r>
          </a:p>
          <a:p>
            <a:pPr marL="0" indent="0">
              <a:buNone/>
            </a:pPr>
            <a:endParaRPr lang="en-US" altLang="zh-HK" sz="4400" b="1" dirty="0"/>
          </a:p>
          <a:p>
            <a:pPr marL="0" indent="0">
              <a:buNone/>
            </a:pPr>
            <a:r>
              <a:rPr lang="zh-TW" altLang="en-US" sz="4400" b="1" dirty="0"/>
              <a:t>哥哥們 </a:t>
            </a:r>
            <a:r>
              <a:rPr lang="en-US" altLang="zh-TW" sz="4400" b="1" dirty="0"/>
              <a:t>?		</a:t>
            </a:r>
            <a:r>
              <a:rPr lang="zh-TW" altLang="en-US" sz="4400" b="1" dirty="0"/>
              <a:t>我 </a:t>
            </a:r>
            <a:r>
              <a:rPr lang="en-US" altLang="zh-TW" sz="4400" b="1" dirty="0"/>
              <a:t>?</a:t>
            </a:r>
            <a:endParaRPr lang="zh-HK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18681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3AD482-083A-49DF-B478-705AA46E3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43903F-B292-4D95-BA78-DF1E8B123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>
            <a:normAutofit/>
          </a:bodyPr>
          <a:lstStyle/>
          <a:p>
            <a:pPr marL="514350" indent="-514350">
              <a:buAutoNum type="ea1ChtPeriod"/>
            </a:pPr>
            <a:r>
              <a:rPr lang="zh-TW" altLang="en-US" sz="4800" b="1" dirty="0"/>
              <a:t> 不明白的過去</a:t>
            </a:r>
            <a:endParaRPr lang="en-US" altLang="zh-TW" sz="4800" b="1" dirty="0"/>
          </a:p>
          <a:p>
            <a:pPr marL="514350" indent="-514350">
              <a:buAutoNum type="ea1ChtPeriod"/>
            </a:pPr>
            <a:r>
              <a:rPr lang="zh-TW" altLang="en-US" sz="4800" b="1" dirty="0"/>
              <a:t> 清楚當下的現在</a:t>
            </a:r>
            <a:endParaRPr lang="en-US" altLang="zh-TW" sz="4800" b="1" dirty="0"/>
          </a:p>
          <a:p>
            <a:pPr marL="514350" indent="-514350">
              <a:buAutoNum type="ea1ChtPeriod"/>
            </a:pPr>
            <a:r>
              <a:rPr lang="zh-TW" altLang="en-US" sz="4800" b="1" dirty="0"/>
              <a:t> 計劃可見的將來</a:t>
            </a:r>
            <a:endParaRPr lang="zh-HK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2153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BDBB01-9B9F-486D-989B-42D2912E5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zh-TW" altLang="en-US" sz="4800" b="1" dirty="0">
                <a:latin typeface="+mn-ea"/>
                <a:ea typeface="+mn-ea"/>
              </a:rPr>
              <a:t>一</a:t>
            </a:r>
            <a:r>
              <a:rPr lang="en-US" altLang="zh-TW" sz="4800" b="1" dirty="0">
                <a:latin typeface="+mn-ea"/>
                <a:ea typeface="+mn-ea"/>
              </a:rPr>
              <a:t>.</a:t>
            </a:r>
            <a:r>
              <a:rPr lang="zh-TW" altLang="en-US" sz="4800" b="1" dirty="0">
                <a:latin typeface="+mn-ea"/>
                <a:ea typeface="+mn-ea"/>
              </a:rPr>
              <a:t>  不明白的過去</a:t>
            </a:r>
            <a:endParaRPr lang="zh-HK" altLang="en-US" b="1" dirty="0">
              <a:latin typeface="+mn-ea"/>
              <a:ea typeface="+mn-ea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FE8A40-8AAE-4ABE-8332-4E4A53FF7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3936"/>
            <a:ext cx="10515600" cy="4818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b="1" dirty="0"/>
              <a:t>約瑟的過去</a:t>
            </a:r>
            <a:endParaRPr lang="en-US" altLang="zh-TW" sz="4400" dirty="0"/>
          </a:p>
          <a:p>
            <a:pPr marL="0" indent="0">
              <a:buNone/>
            </a:pPr>
            <a:r>
              <a:rPr lang="zh-TW" altLang="en-US" sz="4400" dirty="0"/>
              <a:t> </a:t>
            </a:r>
            <a:r>
              <a:rPr lang="en-US" altLang="zh-TW" sz="4400" b="1" dirty="0"/>
              <a:t>17</a:t>
            </a:r>
            <a:r>
              <a:rPr lang="zh-TW" altLang="en-US" sz="4400" b="1" dirty="0"/>
              <a:t>歲</a:t>
            </a:r>
            <a:r>
              <a:rPr lang="en-US" altLang="zh-TW" sz="4400" b="1" dirty="0"/>
              <a:t>	</a:t>
            </a:r>
            <a:r>
              <a:rPr lang="zh-TW" altLang="en-US" sz="4400" b="1" dirty="0"/>
              <a:t>手足相煎</a:t>
            </a:r>
            <a:r>
              <a:rPr lang="en-US" altLang="zh-TW" sz="4400" b="1" dirty="0"/>
              <a:t>	</a:t>
            </a:r>
          </a:p>
          <a:p>
            <a:pPr marL="0" indent="0">
              <a:buNone/>
            </a:pPr>
            <a:r>
              <a:rPr lang="zh-TW" altLang="en-US" sz="4400" b="1" dirty="0"/>
              <a:t>被哥哥賣掉</a:t>
            </a:r>
            <a:endParaRPr lang="en-US" altLang="zh-TW" sz="4400" b="1" dirty="0"/>
          </a:p>
          <a:p>
            <a:pPr marL="0" indent="0">
              <a:buNone/>
            </a:pPr>
            <a:r>
              <a:rPr lang="zh-TW" altLang="en-US" sz="4400" b="1" dirty="0"/>
              <a:t> 離鄉背井     僕人</a:t>
            </a:r>
            <a:endParaRPr lang="en-US" altLang="zh-TW" sz="4400" b="1" dirty="0"/>
          </a:p>
          <a:p>
            <a:pPr marL="0" indent="0">
              <a:buNone/>
            </a:pPr>
            <a:r>
              <a:rPr lang="zh-TW" altLang="en-US" sz="4400" b="1" dirty="0"/>
              <a:t> </a:t>
            </a:r>
            <a:r>
              <a:rPr lang="en-US" altLang="zh-TW" sz="4400" b="1" dirty="0"/>
              <a:t>27</a:t>
            </a:r>
            <a:r>
              <a:rPr lang="zh-TW" altLang="en-US" sz="4400" b="1" dirty="0"/>
              <a:t>歲    彼波提乏太太</a:t>
            </a:r>
            <a:endParaRPr lang="en-US" altLang="zh-TW" sz="4400" b="1" dirty="0"/>
          </a:p>
          <a:p>
            <a:pPr marL="0" indent="0">
              <a:buNone/>
            </a:pPr>
            <a:r>
              <a:rPr lang="zh-TW" altLang="en-US" sz="4400" b="1" dirty="0"/>
              <a:t> 誣告 被關監獄兩年多</a:t>
            </a:r>
            <a:endParaRPr lang="zh-HK" altLang="en-US" sz="4400" b="1" dirty="0"/>
          </a:p>
        </p:txBody>
      </p:sp>
      <p:sp>
        <p:nvSpPr>
          <p:cNvPr id="4" name="箭號: 向右 3">
            <a:extLst>
              <a:ext uri="{FF2B5EF4-FFF2-40B4-BE49-F238E27FC236}">
                <a16:creationId xmlns:a16="http://schemas.microsoft.com/office/drawing/2014/main" id="{72CE276E-939A-4F54-A556-F4C0F6CBACBC}"/>
              </a:ext>
            </a:extLst>
          </p:cNvPr>
          <p:cNvSpPr/>
          <p:nvPr/>
        </p:nvSpPr>
        <p:spPr>
          <a:xfrm>
            <a:off x="3383280" y="4014216"/>
            <a:ext cx="438912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43150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29BBB8-1CF2-43D7-8EDB-FA117AA91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5009F9-7195-4AA4-B464-2572371FD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b="1" dirty="0">
                <a:latin typeface="+mn-ea"/>
              </a:rPr>
              <a:t>獄中為酒政解夢又被酒政遺忘</a:t>
            </a:r>
            <a:endParaRPr lang="en-US" altLang="zh-TW" sz="4400" b="1" dirty="0">
              <a:latin typeface="+mn-ea"/>
            </a:endParaRPr>
          </a:p>
          <a:p>
            <a:pPr marL="0" indent="0">
              <a:buNone/>
            </a:pPr>
            <a:endParaRPr lang="en-US" altLang="zh-TW" sz="4400" b="1" dirty="0">
              <a:latin typeface="+mn-ea"/>
            </a:endParaRPr>
          </a:p>
          <a:p>
            <a:pPr marL="0" indent="0">
              <a:buNone/>
            </a:pPr>
            <a:r>
              <a:rPr lang="en-US" altLang="zh-TW" sz="4400" b="1" dirty="0">
                <a:latin typeface="+mn-ea"/>
              </a:rPr>
              <a:t>30</a:t>
            </a:r>
            <a:r>
              <a:rPr lang="zh-TW" altLang="en-US" sz="4400" b="1" dirty="0">
                <a:latin typeface="+mn-ea"/>
              </a:rPr>
              <a:t> 歲為法老解夢</a:t>
            </a:r>
            <a:endParaRPr lang="en-US" altLang="zh-TW" sz="4400" b="1" dirty="0">
              <a:latin typeface="+mn-ea"/>
            </a:endParaRPr>
          </a:p>
          <a:p>
            <a:pPr marL="0" indent="0">
              <a:buNone/>
            </a:pPr>
            <a:endParaRPr lang="en-US" altLang="zh-TW" sz="4400" b="1" dirty="0">
              <a:latin typeface="+mn-ea"/>
            </a:endParaRPr>
          </a:p>
          <a:p>
            <a:pPr marL="0" indent="0">
              <a:buNone/>
            </a:pPr>
            <a:r>
              <a:rPr lang="zh-TW" altLang="en-US" sz="4400" b="1" dirty="0">
                <a:latin typeface="+mn-ea"/>
              </a:rPr>
              <a:t>        宰相</a:t>
            </a:r>
            <a:endParaRPr lang="en-US" altLang="zh-TW" sz="4400" b="1" dirty="0">
              <a:latin typeface="+mn-ea"/>
            </a:endParaRPr>
          </a:p>
          <a:p>
            <a:pPr marL="0" indent="0">
              <a:buNone/>
            </a:pPr>
            <a:endParaRPr lang="zh-HK" altLang="en-US" sz="4400" b="1" dirty="0">
              <a:latin typeface="+mn-ea"/>
            </a:endParaRPr>
          </a:p>
        </p:txBody>
      </p:sp>
      <p:sp>
        <p:nvSpPr>
          <p:cNvPr id="4" name="箭號: 向右 3">
            <a:extLst>
              <a:ext uri="{FF2B5EF4-FFF2-40B4-BE49-F238E27FC236}">
                <a16:creationId xmlns:a16="http://schemas.microsoft.com/office/drawing/2014/main" id="{FD4C5D7E-9FF1-4608-86EA-01B4D3E51EDC}"/>
              </a:ext>
            </a:extLst>
          </p:cNvPr>
          <p:cNvSpPr/>
          <p:nvPr/>
        </p:nvSpPr>
        <p:spPr>
          <a:xfrm>
            <a:off x="1056132" y="3429000"/>
            <a:ext cx="356616" cy="41148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74048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0C0C0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1080</Words>
  <Application>Microsoft Office PowerPoint</Application>
  <PresentationFormat>寬螢幕</PresentationFormat>
  <Paragraphs>160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2" baseType="lpstr">
      <vt:lpstr>新細明體</vt:lpstr>
      <vt:lpstr>Arial</vt:lpstr>
      <vt:lpstr>Calibri</vt:lpstr>
      <vt:lpstr>Calibri Light</vt:lpstr>
      <vt:lpstr>Office 佈景主題</vt:lpstr>
      <vt:lpstr> </vt:lpstr>
      <vt:lpstr>PowerPoint 簡報</vt:lpstr>
      <vt:lpstr> </vt:lpstr>
      <vt:lpstr> </vt:lpstr>
      <vt:lpstr> </vt:lpstr>
      <vt:lpstr> </vt:lpstr>
      <vt:lpstr> </vt:lpstr>
      <vt:lpstr> 一.  不明白的過去</vt:lpstr>
      <vt:lpstr> </vt:lpstr>
      <vt:lpstr> </vt:lpstr>
      <vt:lpstr> </vt:lpstr>
      <vt:lpstr> </vt:lpstr>
      <vt:lpstr> </vt:lpstr>
      <vt:lpstr> </vt:lpstr>
      <vt:lpstr>經文 </vt:lpstr>
      <vt:lpstr>二. 清楚當下的現在</vt:lpstr>
      <vt:lpstr> </vt:lpstr>
      <vt:lpstr> </vt:lpstr>
      <vt:lpstr> </vt:lpstr>
      <vt:lpstr> </vt:lpstr>
      <vt:lpstr> </vt:lpstr>
      <vt:lpstr> </vt:lpstr>
      <vt:lpstr>三. 計劃見的將來</vt:lpstr>
      <vt:lpstr>In God We Pray</vt:lpstr>
      <vt:lpstr> </vt:lpstr>
      <vt:lpstr>PowerPoint 簡報</vt:lpstr>
      <vt:lpstr>耶穌我感謝你 ( 回應詩 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fongsui</dc:creator>
  <cp:lastModifiedBy>fongsui</cp:lastModifiedBy>
  <cp:revision>19</cp:revision>
  <dcterms:created xsi:type="dcterms:W3CDTF">2021-04-16T10:30:22Z</dcterms:created>
  <dcterms:modified xsi:type="dcterms:W3CDTF">2021-06-02T08:02:16Z</dcterms:modified>
</cp:coreProperties>
</file>