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58" r:id="rId5"/>
    <p:sldId id="259" r:id="rId6"/>
    <p:sldId id="266" r:id="rId7"/>
    <p:sldId id="271" r:id="rId8"/>
    <p:sldId id="265" r:id="rId9"/>
    <p:sldId id="269" r:id="rId10"/>
    <p:sldId id="268" r:id="rId11"/>
    <p:sldId id="261" r:id="rId12"/>
    <p:sldId id="267" r:id="rId13"/>
    <p:sldId id="270" r:id="rId14"/>
    <p:sldId id="274" r:id="rId15"/>
    <p:sldId id="2890" r:id="rId16"/>
    <p:sldId id="2891" r:id="rId17"/>
    <p:sldId id="2892" r:id="rId18"/>
    <p:sldId id="2893" r:id="rId19"/>
    <p:sldId id="2894" r:id="rId20"/>
    <p:sldId id="2897" r:id="rId21"/>
    <p:sldId id="2896" r:id="rId22"/>
    <p:sldId id="2898" r:id="rId23"/>
    <p:sldId id="2899" r:id="rId2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72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FA3534-BDD1-480B-994C-3389A4D0A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6E8E4FE-B15D-4E09-981C-0BE7FC528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819A366-6C0A-4191-820D-DB517ACE7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EEADD4-0E67-49D8-B933-7DE02B62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6BBBFC-8512-49FA-BCCA-D5B36AC6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082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15E355-DB86-449E-A7D5-F3BFF3FB1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36F532-34BA-44DE-BD5F-56CB9D55B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754764A-A61B-4CA0-B2B5-E6B2BF80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28875F-3AC8-4CF6-89FD-F60F08085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B5C7B87-D6BE-4050-9202-AF767942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947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047F1DE2-BE5D-4720-8059-F658476D3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77C4581-77B2-41CD-93BE-DACDAF7FC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012536-1280-4E4B-8346-A066C4A8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D891F8-CC06-4D35-B860-E1C5DCEC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F12723C-4B2B-4FB0-8D42-4A1BE382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8940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CE1A854F-4ABA-4FCD-BD8E-D19146D8EE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950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178490C7-0C32-4D3E-9275-3E39EED031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6073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BAF70CA2-D03C-4D83-8923-B6DB1C6B83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4940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7FC16A58-3CCF-495F-80D8-B4D1425201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2861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90E7B5B4-7048-4119-829B-A9E6FFB47E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6211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6A5B648D-D649-443C-9F22-051A15290E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216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1653C526-5837-48B9-B8A2-D63A7DBAB47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698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455AA043-8830-45DA-B513-4B068ADC1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1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6FEDF4-1F39-48EE-AE75-B7C8F538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66878A-4B7B-46ED-BD64-9ECDD439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6827B5-E809-4418-AC84-E218CE7D3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2011180-BE26-42CB-8691-CDCA8321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85E9A8-E2B9-4F3F-B877-FCE17736A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9569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D670FB61-F273-456A-8FC2-C5D89F26F5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5335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C56CBACD-E4EF-4F83-A90A-1F5A8DE602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9671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0">
                <a:ea typeface="ＭＳ Ｐゴシック" pitchFamily="34" charset="-128"/>
              </a:defRPr>
            </a:lvl1pPr>
          </a:lstStyle>
          <a:p>
            <a:pPr>
              <a:defRPr/>
            </a:pPr>
            <a:fld id="{251621FC-C731-476F-B411-64315BB30E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492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A1118F-F74E-4A86-906E-8ACCC4AD6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42744B6-DE3D-4D4D-8FC3-7D2304C03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F9C49F0-1FF7-49C2-A52A-896B7204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435F2D-A4CA-4BF9-B905-C7C089C6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E846B57-F143-49FF-B272-8377F149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57466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CB6FC3-1EFD-4258-995F-ACA9CF42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5B2EE6-DE2D-4645-9BA5-958115BCD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33C9029-4DCB-4985-A3F5-310AB68CC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3B78F6B-EE89-4820-BF2C-BE7C7AD8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CCA38B-0EC1-4B1B-BD46-9E3920D5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47B0283-AF6E-478C-8D18-5B792B9F0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59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58CDDC-62B1-48F2-9D4A-06C691FC2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87F5F9-816F-4CEA-82D0-7D57BD23A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F990527-CA4E-4AB2-A7CF-1B2C5D636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D891B1E-11C1-4E92-95DE-361765114D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AB6720E-EC78-4106-9D5B-C2D5759E4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AD69AF7-AB80-4D47-B742-3481E23F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3447BB9-52B0-46F2-8D9B-CD56F20C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5648DED-F18B-4CCD-BF69-C47B3EEC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9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2EC576-3030-4752-B982-44E3141D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B4C80FE-EDA2-421A-ACB9-5A66873E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5711A8-7876-4511-A61A-892FDE80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4805E1A-6BF6-45C5-A969-34377975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4599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5B9F552-8ED1-47AD-AC2A-95CF996B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D763DFA-02FF-4395-AFB2-C4DD3759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D7982EE-5A13-4547-9EDB-9BF03EC9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119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222E3C-ADB8-4B07-A7DE-D6552B47A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EC8A572-70FE-4C33-B6A0-F4A7A1F3D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DE263D-6577-45A3-8864-1FCD97458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BA7DCF-F4DF-4299-8DE9-5D35621B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DE18A66-037B-4E6D-A89B-3ECE1ECB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CF4EEDC-B355-4D71-95EC-EEBFF2A3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22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CE11DD-4BA6-4835-8DE7-6F12C0C6D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E2CEDA2-A493-4A1A-A084-E0C36B5FA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01D2661-775A-4A98-AC66-05CDF749E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1A0CED3-2F1E-419F-A733-0CE6CF0D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67D580-77E9-4D5D-BE3B-496FADFD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2FC4BF2-2119-4FF3-94D7-56609AE7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5641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77EC950-3438-495A-A16F-D2D21F971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77AA87E-D317-4C17-8DC9-4F1E8120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A0B555-408B-4CFA-817C-C7FAEA9CE0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E3B3-559C-447F-B8EB-3192D0C8126F}" type="datetimeFigureOut">
              <a:rPr lang="zh-HK" altLang="en-US" smtClean="0"/>
              <a:t>23/7/2021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CDA62B-AE98-41C9-856E-F7D51A900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E8F41F-FF98-46F6-93AD-B54CFB8E1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7D56C-912C-43A8-BBCF-0EC512146770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506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400">
                <a:solidFill>
                  <a:srgbClr val="000000"/>
                </a:solidFill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B9D3A-A61C-4EB0-91B8-BD096FD4CEF1}" type="slidenum">
              <a:rPr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  <a:cs typeface="新細明體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BFDB82EC-66D9-49F8-ACF9-5F2C488DC718}"/>
              </a:ext>
            </a:extLst>
          </p:cNvPr>
          <p:cNvSpPr txBox="1"/>
          <p:nvPr/>
        </p:nvSpPr>
        <p:spPr>
          <a:xfrm>
            <a:off x="6316717" y="4022309"/>
            <a:ext cx="5662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9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如鷹展翅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A3FB075-766B-440E-9B83-DA8F0FEC111B}"/>
              </a:ext>
            </a:extLst>
          </p:cNvPr>
          <p:cNvSpPr txBox="1"/>
          <p:nvPr/>
        </p:nvSpPr>
        <p:spPr>
          <a:xfrm>
            <a:off x="7514897" y="5578653"/>
            <a:ext cx="386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以賽亞書</a:t>
            </a:r>
            <a:r>
              <a:rPr lang="en-US" altLang="zh-HK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40:27-31</a:t>
            </a:r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858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E7FC2CA-196B-4CFB-A762-6B68A1E89677}"/>
              </a:ext>
            </a:extLst>
          </p:cNvPr>
          <p:cNvSpPr txBox="1"/>
          <p:nvPr/>
        </p:nvSpPr>
        <p:spPr>
          <a:xfrm>
            <a:off x="7040880" y="0"/>
            <a:ext cx="54080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8800" dirty="0">
                <a:latin typeface="SimHei" panose="02010609060101010101" pitchFamily="49" charset="-122"/>
                <a:ea typeface="SimHei" panose="02010609060101010101" pitchFamily="49" charset="-122"/>
              </a:rPr>
              <a:t>重新得力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F79F358-6264-4A22-8696-116A631D548A}"/>
              </a:ext>
            </a:extLst>
          </p:cNvPr>
          <p:cNvSpPr txBox="1"/>
          <p:nvPr/>
        </p:nvSpPr>
        <p:spPr>
          <a:xfrm>
            <a:off x="1153887" y="1188720"/>
            <a:ext cx="399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重燃盼望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6D6A470-768F-4DC4-AB0B-6FEE12E0B090}"/>
              </a:ext>
            </a:extLst>
          </p:cNvPr>
          <p:cNvSpPr txBox="1"/>
          <p:nvPr/>
        </p:nvSpPr>
        <p:spPr>
          <a:xfrm>
            <a:off x="1153887" y="3012860"/>
            <a:ext cx="399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減少消耗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DBA35B0-4489-4251-96C0-4A83FEB1C6CB}"/>
              </a:ext>
            </a:extLst>
          </p:cNvPr>
          <p:cNvSpPr txBox="1"/>
          <p:nvPr/>
        </p:nvSpPr>
        <p:spPr>
          <a:xfrm>
            <a:off x="1153887" y="4838283"/>
            <a:ext cx="3997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得著指導</a:t>
            </a:r>
          </a:p>
        </p:txBody>
      </p:sp>
    </p:spTree>
    <p:extLst>
      <p:ext uri="{BB962C8B-B14F-4D97-AF65-F5344CB8AC3E}">
        <p14:creationId xmlns:p14="http://schemas.microsoft.com/office/powerpoint/2010/main" val="304336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EAFB8E7-A2EE-46FB-89DF-D296FEC61790}"/>
              </a:ext>
            </a:extLst>
          </p:cNvPr>
          <p:cNvSpPr txBox="1"/>
          <p:nvPr/>
        </p:nvSpPr>
        <p:spPr>
          <a:xfrm>
            <a:off x="401682" y="200687"/>
            <a:ext cx="816755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7200" dirty="0">
                <a:latin typeface="SimHei" panose="02010609060101010101" pitchFamily="49" charset="-122"/>
                <a:ea typeface="SimHei" panose="02010609060101010101" pitchFamily="49" charset="-122"/>
              </a:rPr>
              <a:t>如鷹展翅上騰</a:t>
            </a:r>
            <a:endParaRPr lang="zh-HK" altLang="en-US" sz="7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77C05FC-5ED8-4948-8217-AA8FD28C0305}"/>
              </a:ext>
            </a:extLst>
          </p:cNvPr>
          <p:cNvSpPr txBox="1"/>
          <p:nvPr/>
        </p:nvSpPr>
        <p:spPr>
          <a:xfrm>
            <a:off x="535577" y="1652673"/>
            <a:ext cx="420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鷹的飛翔：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12A3626-F7F0-4EE3-8875-BFFD7B845BDB}"/>
              </a:ext>
            </a:extLst>
          </p:cNvPr>
          <p:cNvSpPr txBox="1"/>
          <p:nvPr/>
        </p:nvSpPr>
        <p:spPr>
          <a:xfrm>
            <a:off x="535577" y="2506369"/>
            <a:ext cx="420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甚少拍動翅膀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F2BCE55-DCE0-4049-A1B6-DE29217D4A9D}"/>
              </a:ext>
            </a:extLst>
          </p:cNvPr>
          <p:cNvSpPr txBox="1"/>
          <p:nvPr/>
        </p:nvSpPr>
        <p:spPr>
          <a:xfrm>
            <a:off x="535577" y="3360066"/>
            <a:ext cx="420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乘熱氣流上升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240E428-F159-4B3F-BE16-D7C83B20BBDF}"/>
              </a:ext>
            </a:extLst>
          </p:cNvPr>
          <p:cNvSpPr txBox="1"/>
          <p:nvPr/>
        </p:nvSpPr>
        <p:spPr>
          <a:xfrm>
            <a:off x="315630" y="4718321"/>
            <a:ext cx="11560739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HK" altLang="en-US" sz="12000" dirty="0">
                <a:latin typeface="SimHei" panose="02010609060101010101" pitchFamily="49" charset="-122"/>
                <a:ea typeface="SimHei" panose="02010609060101010101" pitchFamily="49" charset="-122"/>
              </a:rPr>
              <a:t>等待風起的時候</a:t>
            </a:r>
          </a:p>
        </p:txBody>
      </p:sp>
    </p:spTree>
    <p:extLst>
      <p:ext uri="{BB962C8B-B14F-4D97-AF65-F5344CB8AC3E}">
        <p14:creationId xmlns:p14="http://schemas.microsoft.com/office/powerpoint/2010/main" val="25033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99B398-6A22-4DFC-82F0-D7A709CC5C2A}"/>
              </a:ext>
            </a:extLst>
          </p:cNvPr>
          <p:cNvSpPr txBox="1"/>
          <p:nvPr/>
        </p:nvSpPr>
        <p:spPr>
          <a:xfrm>
            <a:off x="3997234" y="390347"/>
            <a:ext cx="74563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因為這默示有一定的日期，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論及終局，絕不落空。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它雖然耽延，你要等候；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因為它必臨到，不再遲延。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哈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2:3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5C1E8A6-773F-4CF8-917D-9B894022CD94}"/>
              </a:ext>
            </a:extLst>
          </p:cNvPr>
          <p:cNvSpPr txBox="1"/>
          <p:nvPr/>
        </p:nvSpPr>
        <p:spPr>
          <a:xfrm>
            <a:off x="4017155" y="3186120"/>
            <a:ext cx="61852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不要離開耶路撒冷，但要等候父的應許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…(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徒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1:4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312E99D-4383-44E3-8FB9-64D90D972CF1}"/>
              </a:ext>
            </a:extLst>
          </p:cNvPr>
          <p:cNvSpPr txBox="1"/>
          <p:nvPr/>
        </p:nvSpPr>
        <p:spPr>
          <a:xfrm>
            <a:off x="1263994" y="5162821"/>
            <a:ext cx="96640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7200" dirty="0">
                <a:latin typeface="SimHei" panose="02010609060101010101" pitchFamily="49" charset="-122"/>
                <a:ea typeface="SimHei" panose="02010609060101010101" pitchFamily="49" charset="-122"/>
              </a:rPr>
              <a:t>上帝的風，上帝的時間</a:t>
            </a:r>
            <a:endParaRPr lang="zh-HK" altLang="en-US" sz="7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1555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C899B398-6A22-4DFC-82F0-D7A709CC5C2A}"/>
              </a:ext>
            </a:extLst>
          </p:cNvPr>
          <p:cNvSpPr txBox="1"/>
          <p:nvPr/>
        </p:nvSpPr>
        <p:spPr>
          <a:xfrm>
            <a:off x="5803913" y="920055"/>
            <a:ext cx="745632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聚會時候的風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5C1E8A6-773F-4CF8-917D-9B894022CD94}"/>
              </a:ext>
            </a:extLst>
          </p:cNvPr>
          <p:cNvSpPr txBox="1"/>
          <p:nvPr/>
        </p:nvSpPr>
        <p:spPr>
          <a:xfrm>
            <a:off x="5803913" y="2805752"/>
            <a:ext cx="61852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個人生命的風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312E99D-4383-44E3-8FB9-64D90D972CF1}"/>
              </a:ext>
            </a:extLst>
          </p:cNvPr>
          <p:cNvSpPr txBox="1"/>
          <p:nvPr/>
        </p:nvSpPr>
        <p:spPr>
          <a:xfrm>
            <a:off x="5803913" y="4691450"/>
            <a:ext cx="966401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TW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時代局勢的風</a:t>
            </a:r>
            <a:endParaRPr kumimoji="0" lang="zh-HK" alt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992175" y="703028"/>
            <a:ext cx="7725192" cy="2308324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上帝的</a:t>
            </a:r>
            <a:r>
              <a:rPr kumimoji="1" lang="zh-TW" altLang="en-US" sz="14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軍隊</a:t>
            </a:r>
            <a:endParaRPr kumimoji="1" lang="en-US" sz="10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</p:txBody>
      </p:sp>
      <p:sp>
        <p:nvSpPr>
          <p:cNvPr id="109572" name="Rectangle 2"/>
          <p:cNvSpPr>
            <a:spLocks noChangeArrowheads="1"/>
          </p:cNvSpPr>
          <p:nvPr/>
        </p:nvSpPr>
        <p:spPr bwMode="auto">
          <a:xfrm>
            <a:off x="992175" y="2811297"/>
            <a:ext cx="24320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GB" altLang="zh-HK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©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2019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沙田浸信會</a:t>
            </a:r>
            <a:r>
              <a:rPr kumimoji="1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zh-HK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2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71868" y="580709"/>
            <a:ext cx="8642350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alpha val="89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黑夜已深，白晝將近，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上帝你的光將普照遍地。</a:t>
            </a:r>
            <a:endParaRPr kumimoji="1" lang="en-US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13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1577975" y="359729"/>
            <a:ext cx="9036050" cy="175432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>
                <a:alpha val="74997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從日出之地到日落之處，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越過每一邦國界限。</a:t>
            </a:r>
            <a:endParaRPr kumimoji="1" lang="en-US" sz="5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461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8795" y="512129"/>
            <a:ext cx="8712200" cy="1754326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tx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風在颳起，復興將至，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+mn-cs"/>
              </a:rPr>
              <a:t>上帝你的拯救覆蓋遍地。</a:t>
            </a:r>
            <a:endParaRPr kumimoji="1" lang="en-US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方正粗黑" pitchFamily="2" charset="-120"/>
              <a:ea typeface="方正粗黑" pitchFamily="2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9483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8791" y="920433"/>
            <a:ext cx="7345363" cy="1754326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tx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願萬國萬民也盡力宣揚，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新細明體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上帝你的奇妙救恩。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新細明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3416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74825" y="115888"/>
            <a:ext cx="8642350" cy="2031325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bg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來吧興起，上帝的</a:t>
            </a:r>
            <a:r>
              <a:rPr kumimoji="1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子民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集結敬拜禱告的大軍，</a:t>
            </a:r>
            <a:endParaRPr kumimoji="1" lang="en-US" altLang="zh-HK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Apple Li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1424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23CDB60-EC23-4B26-86CE-73EAF829673A}"/>
              </a:ext>
            </a:extLst>
          </p:cNvPr>
          <p:cNvSpPr txBox="1"/>
          <p:nvPr/>
        </p:nvSpPr>
        <p:spPr>
          <a:xfrm>
            <a:off x="340417" y="428178"/>
            <a:ext cx="81560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27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雅各啊，你為何說，以色列啊，你為何言，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「我的道路向耶和華隱藏，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我的冤屈上帝並不查問」？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28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你豈不曾知道嗎？你豈未曾聽見嗎？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永在的上帝耶和華，創造地極的主，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他不疲乏，也不困倦；他的智慧無法測度。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29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疲乏的，他賜能力；軟弱的，他加力量。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30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就是年輕人也要疲乏困倦，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強壯的也必全然跌倒。</a:t>
            </a:r>
          </a:p>
          <a:p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31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但那等候耶和華的必重新得力。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他們必如鷹展翅上騰；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  他們奔跑卻不困倦，行走卻不疲乏。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50C4B0E-2C61-4A69-9E44-2E89E4A23CF7}"/>
              </a:ext>
            </a:extLst>
          </p:cNvPr>
          <p:cNvSpPr txBox="1"/>
          <p:nvPr/>
        </p:nvSpPr>
        <p:spPr>
          <a:xfrm>
            <a:off x="7983776" y="5878083"/>
            <a:ext cx="386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以賽亞書</a:t>
            </a:r>
            <a:r>
              <a:rPr lang="en-US" altLang="zh-HK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40:27-31</a:t>
            </a:r>
            <a:endParaRPr lang="zh-HK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39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5888"/>
            <a:ext cx="12192000" cy="2031325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bg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橫越這世界，在暗黑中</a:t>
            </a:r>
            <a:r>
              <a:rPr kumimoji="1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宣告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新細明體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上帝國度來臨；</a:t>
            </a:r>
            <a:endParaRPr kumimoji="1" lang="en-US" altLang="zh-HK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Apple Li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22120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74825" y="115888"/>
            <a:ext cx="8642350" cy="2031325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bg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來吧興起，大能的</a:t>
            </a:r>
            <a:r>
              <a:rPr kumimoji="1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子民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報好消息、拯救的大軍，</a:t>
            </a:r>
            <a:endParaRPr kumimoji="1" lang="en-US" altLang="zh-HK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Apple Li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20748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298768"/>
            <a:ext cx="12192000" cy="2215991"/>
          </a:xfrm>
          <a:prstGeom prst="rect">
            <a:avLst/>
          </a:prstGeom>
          <a:noFill/>
          <a:ln>
            <a:noFill/>
          </a:ln>
          <a:effectLst>
            <a:outerShdw blurRad="25400" dist="38100" dir="2700000" algn="tl" rotWithShape="0">
              <a:schemeClr val="bg1">
                <a:alpha val="88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靠你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靈行事，</a:t>
            </a:r>
            <a:r>
              <a:rPr kumimoji="1" lang="zh-TW" altLang="en-US" sz="7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聽你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新細明體" charset="0"/>
              </a:rPr>
              <a:t>聲音前行，</a:t>
            </a:r>
            <a:endParaRPr kumimoji="1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新細明體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Apple LiGothic Medium"/>
              </a:rPr>
              <a:t>願你</a:t>
            </a:r>
            <a:r>
              <a:rPr kumimoji="1" lang="zh-TW" alt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Apple LiGothic Medium"/>
              </a:rPr>
              <a:t>旨意成全</a:t>
            </a:r>
            <a:r>
              <a:rPr kumimoji="1" lang="zh-TW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127000">
                    <a:srgbClr val="000000"/>
                  </a:glow>
                </a:effectLst>
                <a:uLnTx/>
                <a:uFillTx/>
                <a:latin typeface="方正粗黑" pitchFamily="2" charset="-120"/>
                <a:ea typeface="方正粗黑" pitchFamily="2" charset="-120"/>
                <a:cs typeface="Apple LiGothic Medium"/>
              </a:rPr>
              <a:t>。</a:t>
            </a:r>
            <a:endParaRPr kumimoji="1" lang="en-US" altLang="zh-HK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glow rad="127000">
                  <a:srgbClr val="000000"/>
                </a:glow>
              </a:effectLst>
              <a:uLnTx/>
              <a:uFillTx/>
              <a:latin typeface="方正粗黑" pitchFamily="2" charset="-120"/>
              <a:ea typeface="方正粗黑" pitchFamily="2" charset="-120"/>
              <a:cs typeface="Apple Li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927712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FF796C22-C700-4460-9390-47A2695A18E4}"/>
              </a:ext>
            </a:extLst>
          </p:cNvPr>
          <p:cNvSpPr txBox="1"/>
          <p:nvPr/>
        </p:nvSpPr>
        <p:spPr>
          <a:xfrm>
            <a:off x="777765" y="336331"/>
            <a:ext cx="3752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9600" dirty="0">
                <a:latin typeface="SimHei" panose="02010609060101010101" pitchFamily="49" charset="-122"/>
                <a:ea typeface="SimHei" panose="02010609060101010101" pitchFamily="49" charset="-122"/>
              </a:rPr>
              <a:t>疲倦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8480C79-02FD-4B96-A2C0-0CC75671CA13}"/>
              </a:ext>
            </a:extLst>
          </p:cNvPr>
          <p:cNvSpPr txBox="1"/>
          <p:nvPr/>
        </p:nvSpPr>
        <p:spPr>
          <a:xfrm>
            <a:off x="7089223" y="2478983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太多阻滯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2CB78E9F-223D-4AB3-8C8B-D4E8399C9604}"/>
              </a:ext>
            </a:extLst>
          </p:cNvPr>
          <p:cNvSpPr txBox="1"/>
          <p:nvPr/>
        </p:nvSpPr>
        <p:spPr>
          <a:xfrm>
            <a:off x="7089226" y="1584834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沒有進展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3F45439-FC66-4D40-A646-213F3EFA2FF0}"/>
              </a:ext>
            </a:extLst>
          </p:cNvPr>
          <p:cNvSpPr txBox="1"/>
          <p:nvPr/>
        </p:nvSpPr>
        <p:spPr>
          <a:xfrm>
            <a:off x="7089227" y="673397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體力不繼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D16C71F-8594-4CA1-B1C5-5FCAA613AD26}"/>
              </a:ext>
            </a:extLst>
          </p:cNvPr>
          <p:cNvSpPr txBox="1"/>
          <p:nvPr/>
        </p:nvSpPr>
        <p:spPr>
          <a:xfrm>
            <a:off x="7089224" y="3463159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關係內耗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CEF610E-0D5A-4CCE-9ECB-CD5CB4FC3F3E}"/>
              </a:ext>
            </a:extLst>
          </p:cNvPr>
          <p:cNvSpPr txBox="1"/>
          <p:nvPr/>
        </p:nvSpPr>
        <p:spPr>
          <a:xfrm>
            <a:off x="7089223" y="4487555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達標無望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E25F8FD-1973-498B-A5FD-6BAC718F4075}"/>
              </a:ext>
            </a:extLst>
          </p:cNvPr>
          <p:cNvSpPr txBox="1"/>
          <p:nvPr/>
        </p:nvSpPr>
        <p:spPr>
          <a:xfrm>
            <a:off x="6999885" y="5463491"/>
            <a:ext cx="3678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信念幻滅</a:t>
            </a:r>
          </a:p>
        </p:txBody>
      </p:sp>
    </p:spTree>
    <p:extLst>
      <p:ext uri="{BB962C8B-B14F-4D97-AF65-F5344CB8AC3E}">
        <p14:creationId xmlns:p14="http://schemas.microsoft.com/office/powerpoint/2010/main" val="105305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E1E1A51-00EF-46BC-A9BF-DB1D68E6BDCE}"/>
              </a:ext>
            </a:extLst>
          </p:cNvPr>
          <p:cNvSpPr txBox="1"/>
          <p:nvPr/>
        </p:nvSpPr>
        <p:spPr>
          <a:xfrm>
            <a:off x="6611619" y="300236"/>
            <a:ext cx="14159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道路：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ECF4584-5461-414A-AA0D-0FD89FAAAF71}"/>
              </a:ext>
            </a:extLst>
          </p:cNvPr>
          <p:cNvSpPr txBox="1"/>
          <p:nvPr/>
        </p:nvSpPr>
        <p:spPr>
          <a:xfrm>
            <a:off x="-178675" y="1602547"/>
            <a:ext cx="76515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「我的道路向耶和華隱藏，</a:t>
            </a: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  我的冤屈上帝並不查問」？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797B093-F7D0-4735-927E-1AEE874212CB}"/>
              </a:ext>
            </a:extLst>
          </p:cNvPr>
          <p:cNvSpPr txBox="1"/>
          <p:nvPr/>
        </p:nvSpPr>
        <p:spPr>
          <a:xfrm>
            <a:off x="8332380" y="300236"/>
            <a:ext cx="3097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人生的旅程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BD2C769-84F1-4AF5-8235-E8227F709F3A}"/>
              </a:ext>
            </a:extLst>
          </p:cNvPr>
          <p:cNvSpPr txBox="1"/>
          <p:nvPr/>
        </p:nvSpPr>
        <p:spPr>
          <a:xfrm>
            <a:off x="8332380" y="1368631"/>
            <a:ext cx="3097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走過的道路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A0766BB-ECDD-457F-8897-DAADC1DF63C6}"/>
              </a:ext>
            </a:extLst>
          </p:cNvPr>
          <p:cNvSpPr txBox="1"/>
          <p:nvPr/>
        </p:nvSpPr>
        <p:spPr>
          <a:xfrm>
            <a:off x="8332380" y="2437026"/>
            <a:ext cx="3097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現在的狀況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CE0B568-C30A-4637-963F-E1B1A14EB9DE}"/>
              </a:ext>
            </a:extLst>
          </p:cNvPr>
          <p:cNvSpPr txBox="1"/>
          <p:nvPr/>
        </p:nvSpPr>
        <p:spPr>
          <a:xfrm>
            <a:off x="8332380" y="3512730"/>
            <a:ext cx="3097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要走到那裡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013921B-EE51-4CBA-81FD-39E7FD56B66F}"/>
              </a:ext>
            </a:extLst>
          </p:cNvPr>
          <p:cNvSpPr txBox="1"/>
          <p:nvPr/>
        </p:nvSpPr>
        <p:spPr>
          <a:xfrm>
            <a:off x="4641907" y="1069677"/>
            <a:ext cx="2222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000" dirty="0"/>
              <a:t>↓hidden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82743A8-A3F2-4049-B67C-961148D4C88B}"/>
              </a:ext>
            </a:extLst>
          </p:cNvPr>
          <p:cNvSpPr txBox="1"/>
          <p:nvPr/>
        </p:nvSpPr>
        <p:spPr>
          <a:xfrm>
            <a:off x="4662684" y="2821746"/>
            <a:ext cx="2988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4000" dirty="0"/>
              <a:t>↑pass over 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4E16ACE-C887-4F77-AAA1-BAB61D65C86B}"/>
              </a:ext>
            </a:extLst>
          </p:cNvPr>
          <p:cNvSpPr txBox="1"/>
          <p:nvPr/>
        </p:nvSpPr>
        <p:spPr>
          <a:xfrm>
            <a:off x="4256689" y="3458855"/>
            <a:ext cx="4074167" cy="15696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HK" altLang="en-US" sz="96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看不見</a:t>
            </a:r>
          </a:p>
        </p:txBody>
      </p:sp>
    </p:spTree>
    <p:extLst>
      <p:ext uri="{BB962C8B-B14F-4D97-AF65-F5344CB8AC3E}">
        <p14:creationId xmlns:p14="http://schemas.microsoft.com/office/powerpoint/2010/main" val="151905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  <p:bldP spid="6" grpId="0"/>
      <p:bldP spid="12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5C51C48-67CC-435A-A47A-765C1A5CE99B}"/>
              </a:ext>
            </a:extLst>
          </p:cNvPr>
          <p:cNvSpPr txBox="1"/>
          <p:nvPr/>
        </p:nvSpPr>
        <p:spPr>
          <a:xfrm>
            <a:off x="525517" y="568064"/>
            <a:ext cx="89022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你豈不曾知道嗎？你豈未曾聽見嗎？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D93F2B-A14E-4CA8-B4C3-396C00708842}"/>
              </a:ext>
            </a:extLst>
          </p:cNvPr>
          <p:cNvSpPr txBox="1"/>
          <p:nvPr/>
        </p:nvSpPr>
        <p:spPr>
          <a:xfrm>
            <a:off x="2178269" y="5097856"/>
            <a:ext cx="783546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他的智慧無法測度</a:t>
            </a:r>
            <a:endParaRPr lang="zh-HK" altLang="en-US" sz="44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B742428-E4AA-4922-90CB-25DE308CC108}"/>
              </a:ext>
            </a:extLst>
          </p:cNvPr>
          <p:cNvSpPr txBox="1"/>
          <p:nvPr/>
        </p:nvSpPr>
        <p:spPr>
          <a:xfrm>
            <a:off x="8282153" y="1337505"/>
            <a:ext cx="404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一直以來的信仰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E837195-E029-42DB-B85F-8D206E14A720}"/>
              </a:ext>
            </a:extLst>
          </p:cNvPr>
          <p:cNvSpPr txBox="1"/>
          <p:nvPr/>
        </p:nvSpPr>
        <p:spPr>
          <a:xfrm>
            <a:off x="635875" y="2006965"/>
            <a:ext cx="476118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永在</a:t>
            </a: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的上帝耶和華</a:t>
            </a:r>
            <a:endParaRPr lang="zh-HK" altLang="en-US" sz="44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C4AEE6B-C22B-4E0E-BD67-7F24028AF446}"/>
              </a:ext>
            </a:extLst>
          </p:cNvPr>
          <p:cNvSpPr txBox="1"/>
          <p:nvPr/>
        </p:nvSpPr>
        <p:spPr>
          <a:xfrm>
            <a:off x="1282262" y="2992368"/>
            <a:ext cx="440383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創造地極的主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FD35A68-1249-4842-B8F6-14BE0FF1A263}"/>
              </a:ext>
            </a:extLst>
          </p:cNvPr>
          <p:cNvSpPr txBox="1"/>
          <p:nvPr/>
        </p:nvSpPr>
        <p:spPr>
          <a:xfrm>
            <a:off x="1679028" y="3950678"/>
            <a:ext cx="55505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他不疲乏，也不困倦</a:t>
            </a:r>
            <a:endParaRPr lang="zh-HK" altLang="en-US" sz="4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891B41F-A149-4845-9036-FEBA6FC6AB52}"/>
              </a:ext>
            </a:extLst>
          </p:cNvPr>
          <p:cNvSpPr txBox="1"/>
          <p:nvPr/>
        </p:nvSpPr>
        <p:spPr>
          <a:xfrm>
            <a:off x="8282153" y="2140191"/>
            <a:ext cx="261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時間的超越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7C749A2-2E6F-4C3A-95B7-1C5553EEEDE9}"/>
              </a:ext>
            </a:extLst>
          </p:cNvPr>
          <p:cNvSpPr txBox="1"/>
          <p:nvPr/>
        </p:nvSpPr>
        <p:spPr>
          <a:xfrm>
            <a:off x="8297917" y="2992368"/>
            <a:ext cx="261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境界的超越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05ADF3E-D34C-4AA6-BBEF-F45658B039B6}"/>
              </a:ext>
            </a:extLst>
          </p:cNvPr>
          <p:cNvSpPr txBox="1"/>
          <p:nvPr/>
        </p:nvSpPr>
        <p:spPr>
          <a:xfrm>
            <a:off x="8335015" y="4012232"/>
            <a:ext cx="261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能力的超越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5870EEC-297B-4FAF-9A7D-16A0070C9C71}"/>
              </a:ext>
            </a:extLst>
          </p:cNvPr>
          <p:cNvSpPr txBox="1"/>
          <p:nvPr/>
        </p:nvSpPr>
        <p:spPr>
          <a:xfrm>
            <a:off x="8297917" y="5111950"/>
            <a:ext cx="261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智慧的超越</a:t>
            </a:r>
          </a:p>
        </p:txBody>
      </p:sp>
    </p:spTree>
    <p:extLst>
      <p:ext uri="{BB962C8B-B14F-4D97-AF65-F5344CB8AC3E}">
        <p14:creationId xmlns:p14="http://schemas.microsoft.com/office/powerpoint/2010/main" val="396696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5C51C48-67CC-435A-A47A-765C1A5CE99B}"/>
              </a:ext>
            </a:extLst>
          </p:cNvPr>
          <p:cNvSpPr txBox="1"/>
          <p:nvPr/>
        </p:nvSpPr>
        <p:spPr>
          <a:xfrm>
            <a:off x="1644869" y="692940"/>
            <a:ext cx="890226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誰曾測度耶和華的靈，</a:t>
            </a:r>
          </a:p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或作他的謀士指教他呢？</a:t>
            </a:r>
            <a:r>
              <a:rPr lang="en-US" altLang="zh-TW" sz="4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4400" dirty="0">
                <a:latin typeface="SimHei" panose="02010609060101010101" pitchFamily="49" charset="-122"/>
                <a:ea typeface="SimHei" panose="02010609060101010101" pitchFamily="49" charset="-122"/>
              </a:rPr>
              <a:t>40:13</a:t>
            </a:r>
            <a:r>
              <a:rPr lang="en-US" altLang="zh-TW" sz="44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kumimoji="0" lang="zh-TW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E837195-E029-42DB-B85F-8D206E14A720}"/>
              </a:ext>
            </a:extLst>
          </p:cNvPr>
          <p:cNvSpPr txBox="1"/>
          <p:nvPr/>
        </p:nvSpPr>
        <p:spPr>
          <a:xfrm>
            <a:off x="1762927" y="2701734"/>
            <a:ext cx="878420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看哪，列國都像水桶裏的一滴，</a:t>
            </a:r>
          </a:p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又如天平上的微塵；</a:t>
            </a:r>
          </a:p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看哪，他舉起眾海島，</a:t>
            </a:r>
            <a:endParaRPr lang="en-US" altLang="zh-TW" sz="44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好像舉起極微小之物。</a:t>
            </a:r>
            <a:r>
              <a:rPr lang="en-US" altLang="zh-TW" sz="44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4400" dirty="0">
                <a:latin typeface="SimHei" panose="02010609060101010101" pitchFamily="49" charset="-122"/>
                <a:ea typeface="SimHei" panose="02010609060101010101" pitchFamily="49" charset="-122"/>
              </a:rPr>
              <a:t>40:15</a:t>
            </a:r>
            <a:r>
              <a:rPr lang="en-US" altLang="zh-TW" sz="44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kumimoji="0" lang="zh-HK" altLang="en-US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20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5C85C67A-E0B8-462A-A649-EC8AD434F1F6}"/>
              </a:ext>
            </a:extLst>
          </p:cNvPr>
          <p:cNvSpPr txBox="1"/>
          <p:nvPr/>
        </p:nvSpPr>
        <p:spPr>
          <a:xfrm rot="20308897">
            <a:off x="197198" y="728927"/>
            <a:ext cx="5284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8800" dirty="0">
                <a:latin typeface="SimHei" panose="02010609060101010101" pitchFamily="49" charset="-122"/>
                <a:ea typeface="SimHei" panose="02010609060101010101" pitchFamily="49" charset="-122"/>
              </a:rPr>
              <a:t>呼喊吧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32B387C-C187-46C5-9DA7-6F1199AA0510}"/>
              </a:ext>
            </a:extLst>
          </p:cNvPr>
          <p:cNvSpPr txBox="1"/>
          <p:nvPr/>
        </p:nvSpPr>
        <p:spPr>
          <a:xfrm>
            <a:off x="5090814" y="881723"/>
            <a:ext cx="62113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「我喊叫甚麼呢？」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ACB3E73-6BD2-4AB4-833F-5D62DFE6170C}"/>
              </a:ext>
            </a:extLst>
          </p:cNvPr>
          <p:cNvSpPr txBox="1"/>
          <p:nvPr/>
        </p:nvSpPr>
        <p:spPr>
          <a:xfrm>
            <a:off x="694508" y="3773263"/>
            <a:ext cx="11612880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有聲音呼喊著：</a:t>
            </a: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「要在曠野為耶和華預備道路，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在沙漠為我們的上帝修直大道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zh-TW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耶和華的榮耀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必然顯現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40: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3-5)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365C793-38BD-4E13-B343-741CB672A449}"/>
              </a:ext>
            </a:extLst>
          </p:cNvPr>
          <p:cNvSpPr txBox="1"/>
          <p:nvPr/>
        </p:nvSpPr>
        <p:spPr>
          <a:xfrm>
            <a:off x="5267163" y="1589609"/>
            <a:ext cx="64791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凡有血肉之軀的盡都如草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</a:p>
          <a:p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40:6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610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F91ACE1-AA80-43DE-B429-0E98767C2AF6}"/>
              </a:ext>
            </a:extLst>
          </p:cNvPr>
          <p:cNvSpPr txBox="1"/>
          <p:nvPr/>
        </p:nvSpPr>
        <p:spPr>
          <a:xfrm>
            <a:off x="517709" y="267413"/>
            <a:ext cx="2698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8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等候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724056-81E7-44F2-854A-16EB2C7E3EA2}"/>
              </a:ext>
            </a:extLst>
          </p:cNvPr>
          <p:cNvSpPr txBox="1"/>
          <p:nvPr/>
        </p:nvSpPr>
        <p:spPr>
          <a:xfrm>
            <a:off x="8030149" y="388494"/>
            <a:ext cx="336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一種禱告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F5C2F40-0A94-4D28-9707-50417286253E}"/>
              </a:ext>
            </a:extLst>
          </p:cNvPr>
          <p:cNvSpPr txBox="1"/>
          <p:nvPr/>
        </p:nvSpPr>
        <p:spPr>
          <a:xfrm>
            <a:off x="3577415" y="1609944"/>
            <a:ext cx="80968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靜默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的心默默無聲，專等候上帝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    (</a:t>
            </a: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詩</a:t>
            </a:r>
            <a:r>
              <a:rPr kumimoji="0" lang="en-US" altLang="zh-H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62:1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C61DD12-1E0A-4EF5-83E9-C0B02EB9AA48}"/>
              </a:ext>
            </a:extLst>
          </p:cNvPr>
          <p:cNvSpPr txBox="1"/>
          <p:nvPr/>
        </p:nvSpPr>
        <p:spPr>
          <a:xfrm>
            <a:off x="3577415" y="3012819"/>
            <a:ext cx="80968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侍立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上帝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啊，在錫安，人都等候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      讚美你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詩</a:t>
            </a:r>
            <a:r>
              <a:rPr kumimoji="0" lang="en-US" altLang="zh-H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65:1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D76585E-01D9-4519-B36E-517C1B512273}"/>
              </a:ext>
            </a:extLst>
          </p:cNvPr>
          <p:cNvSpPr txBox="1"/>
          <p:nvPr/>
        </p:nvSpPr>
        <p:spPr>
          <a:xfrm>
            <a:off x="3577415" y="4542045"/>
            <a:ext cx="809687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受教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求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你指教我，引導我進入你的真  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>
              <a:defRPr/>
            </a:pP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理，因為你是救我的上帝。我整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>
              <a:defRPr/>
            </a:pP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日等候你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詩</a:t>
            </a:r>
            <a:r>
              <a:rPr kumimoji="0" lang="en-US" altLang="zh-HK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25:5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44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F91ACE1-AA80-43DE-B429-0E98767C2AF6}"/>
              </a:ext>
            </a:extLst>
          </p:cNvPr>
          <p:cNvSpPr txBox="1"/>
          <p:nvPr/>
        </p:nvSpPr>
        <p:spPr>
          <a:xfrm>
            <a:off x="517709" y="267413"/>
            <a:ext cx="2698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8800" dirty="0">
                <a:latin typeface="SimHei" panose="02010609060101010101" pitchFamily="49" charset="-122"/>
                <a:ea typeface="SimHei" panose="02010609060101010101" pitchFamily="49" charset="-122"/>
              </a:rPr>
              <a:t>等候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6724056-81E7-44F2-854A-16EB2C7E3EA2}"/>
              </a:ext>
            </a:extLst>
          </p:cNvPr>
          <p:cNvSpPr txBox="1"/>
          <p:nvPr/>
        </p:nvSpPr>
        <p:spPr>
          <a:xfrm>
            <a:off x="8030149" y="388494"/>
            <a:ext cx="3363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HK" altLang="en-US" sz="6000" dirty="0">
                <a:latin typeface="SimHei" panose="02010609060101010101" pitchFamily="49" charset="-122"/>
                <a:ea typeface="SimHei" panose="02010609060101010101" pitchFamily="49" charset="-122"/>
              </a:rPr>
              <a:t>一種態度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F5C2F40-0A94-4D28-9707-50417286253E}"/>
              </a:ext>
            </a:extLst>
          </p:cNvPr>
          <p:cNvSpPr txBox="1"/>
          <p:nvPr/>
        </p:nvSpPr>
        <p:spPr>
          <a:xfrm>
            <a:off x="3435173" y="1441249"/>
            <a:ext cx="80968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信靠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要等候耶和華，當壯膽，堅固你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的心，要等候耶和華！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27:14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2C61DD12-1E0A-4EF5-83E9-C0B02EB9AA48}"/>
              </a:ext>
            </a:extLst>
          </p:cNvPr>
          <p:cNvSpPr txBox="1"/>
          <p:nvPr/>
        </p:nvSpPr>
        <p:spPr>
          <a:xfrm>
            <a:off x="3435173" y="2808111"/>
            <a:ext cx="8096876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放下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你當安心倚靠耶和華，耐性等候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他，不要因那道路通達的和那惡 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謀成就的心懷不平 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37:7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6D76585E-01D9-4519-B36E-517C1B512273}"/>
              </a:ext>
            </a:extLst>
          </p:cNvPr>
          <p:cNvSpPr txBox="1"/>
          <p:nvPr/>
        </p:nvSpPr>
        <p:spPr>
          <a:xfrm>
            <a:off x="3435173" y="4891388"/>
            <a:ext cx="80968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SimHei" panose="02010609060101010101" pitchFamily="49" charset="-122"/>
                <a:ea typeface="SimHei" panose="02010609060101010101" pitchFamily="49" charset="-122"/>
              </a:rPr>
              <a:t>持守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你當等候耶和華，遵守他的道，</a:t>
            </a:r>
          </a:p>
          <a:p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      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他就抬舉你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詩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37:34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01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ctr">
          <a:defRPr sz="5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方正粗黑" pitchFamily="2" charset="-120"/>
            <a:ea typeface="方正粗黑" pitchFamily="2" charset="-120"/>
          </a:defRPr>
        </a:defPPr>
      </a:lst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746</Words>
  <Application>Microsoft Office PowerPoint</Application>
  <PresentationFormat>寬螢幕</PresentationFormat>
  <Paragraphs>110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1" baseType="lpstr">
      <vt:lpstr>SimHei</vt:lpstr>
      <vt:lpstr>方正粗黑</vt:lpstr>
      <vt:lpstr>方正準圓</vt:lpstr>
      <vt:lpstr>Arial</vt:lpstr>
      <vt:lpstr>Calibri</vt:lpstr>
      <vt:lpstr>Calibri Light</vt:lpstr>
      <vt:lpstr>Times New Roman</vt:lpstr>
      <vt:lpstr>Office 佈景主題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Chan Lai Kwan, 陳麗君</cp:lastModifiedBy>
  <cp:revision>22</cp:revision>
  <dcterms:created xsi:type="dcterms:W3CDTF">2021-07-03T10:23:54Z</dcterms:created>
  <dcterms:modified xsi:type="dcterms:W3CDTF">2021-07-23T08:58:28Z</dcterms:modified>
</cp:coreProperties>
</file>