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handoutMasterIdLst>
    <p:handoutMasterId r:id="rId20"/>
  </p:handoutMasterIdLst>
  <p:sldIdLst>
    <p:sldId id="515" r:id="rId2"/>
    <p:sldId id="393" r:id="rId3"/>
    <p:sldId id="516" r:id="rId4"/>
    <p:sldId id="469" r:id="rId5"/>
    <p:sldId id="519" r:id="rId6"/>
    <p:sldId id="385" r:id="rId7"/>
    <p:sldId id="528" r:id="rId8"/>
    <p:sldId id="520" r:id="rId9"/>
    <p:sldId id="521" r:id="rId10"/>
    <p:sldId id="535" r:id="rId11"/>
    <p:sldId id="523" r:id="rId12"/>
    <p:sldId id="524" r:id="rId13"/>
    <p:sldId id="525" r:id="rId14"/>
    <p:sldId id="531" r:id="rId15"/>
    <p:sldId id="530" r:id="rId16"/>
    <p:sldId id="532" r:id="rId17"/>
    <p:sldId id="522" r:id="rId18"/>
    <p:sldId id="534" r:id="rId1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96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843679F1-4FB8-4F37-80EB-E5F26CC49F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F018E91-41EC-4F7E-A27E-DC500E55A9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96EB7-D9BC-43F5-BDB6-7CC01A5DC736}" type="datetimeFigureOut">
              <a:rPr lang="zh-HK" altLang="en-US" smtClean="0"/>
              <a:pPr/>
              <a:t>28/7/2021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886780E-218B-473B-8BEE-9F5EE00AEB6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35B210C-BFBE-4201-A94F-38B0788EDC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AFD91-589A-470A-8E65-ECFAE85DD3AA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0770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BCD3-4931-4426-BC68-5845AF86C45A}" type="datetimeFigureOut">
              <a:rPr lang="zh-HK" altLang="en-US" smtClean="0"/>
              <a:pPr/>
              <a:t>28/7/2021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1DAA6-E4AF-4036-A43F-4C2EDDB9091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94989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BCD3-4931-4426-BC68-5845AF86C45A}" type="datetimeFigureOut">
              <a:rPr lang="zh-HK" altLang="en-US" smtClean="0"/>
              <a:pPr/>
              <a:t>28/7/2021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1DAA6-E4AF-4036-A43F-4C2EDDB9091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68157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BCD3-4931-4426-BC68-5845AF86C45A}" type="datetimeFigureOut">
              <a:rPr lang="zh-HK" altLang="en-US" smtClean="0"/>
              <a:pPr/>
              <a:t>28/7/2021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1DAA6-E4AF-4036-A43F-4C2EDDB9091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4900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BCD3-4931-4426-BC68-5845AF86C45A}" type="datetimeFigureOut">
              <a:rPr lang="zh-HK" altLang="en-US" smtClean="0"/>
              <a:pPr/>
              <a:t>28/7/2021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1DAA6-E4AF-4036-A43F-4C2EDDB9091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0985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BCD3-4931-4426-BC68-5845AF86C45A}" type="datetimeFigureOut">
              <a:rPr lang="zh-HK" altLang="en-US" smtClean="0"/>
              <a:pPr/>
              <a:t>28/7/2021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1DAA6-E4AF-4036-A43F-4C2EDDB9091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3566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BCD3-4931-4426-BC68-5845AF86C45A}" type="datetimeFigureOut">
              <a:rPr lang="zh-HK" altLang="en-US" smtClean="0"/>
              <a:pPr/>
              <a:t>28/7/2021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1DAA6-E4AF-4036-A43F-4C2EDDB9091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0370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BCD3-4931-4426-BC68-5845AF86C45A}" type="datetimeFigureOut">
              <a:rPr lang="zh-HK" altLang="en-US" smtClean="0"/>
              <a:pPr/>
              <a:t>28/7/2021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1DAA6-E4AF-4036-A43F-4C2EDDB9091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92432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BCD3-4931-4426-BC68-5845AF86C45A}" type="datetimeFigureOut">
              <a:rPr lang="zh-HK" altLang="en-US" smtClean="0"/>
              <a:pPr/>
              <a:t>28/7/2021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1DAA6-E4AF-4036-A43F-4C2EDDB9091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86533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BCD3-4931-4426-BC68-5845AF86C45A}" type="datetimeFigureOut">
              <a:rPr lang="zh-HK" altLang="en-US" smtClean="0"/>
              <a:pPr/>
              <a:t>28/7/2021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1DAA6-E4AF-4036-A43F-4C2EDDB9091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6647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BCD3-4931-4426-BC68-5845AF86C45A}" type="datetimeFigureOut">
              <a:rPr lang="zh-HK" altLang="en-US" smtClean="0"/>
              <a:pPr/>
              <a:t>28/7/2021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1DAA6-E4AF-4036-A43F-4C2EDDB9091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67956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BCD3-4931-4426-BC68-5845AF86C45A}" type="datetimeFigureOut">
              <a:rPr lang="zh-HK" altLang="en-US" smtClean="0"/>
              <a:pPr/>
              <a:t>28/7/2021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1DAA6-E4AF-4036-A43F-4C2EDDB90919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80898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C6F31B1-1933-4042-B7A6-3F9E4122BE0F}" type="datetimeFigureOut">
              <a:rPr lang="en-US" altLang="zh-H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7/28/2021</a:t>
            </a:fld>
            <a:endParaRPr lang="en-US" altLang="zh-HK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HK" altLang="zh-HK"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CE86B7E-DB72-4B02-AE44-18F04EBF449B}" type="slidenum">
              <a:rPr lang="en-US" altLang="zh-H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HK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565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1">
            <a:extLst>
              <a:ext uri="{FF2B5EF4-FFF2-40B4-BE49-F238E27FC236}">
                <a16:creationId xmlns:a16="http://schemas.microsoft.com/office/drawing/2014/main" id="{BA1EC50B-54EE-42CA-8FA5-D9078B9CC211}"/>
              </a:ext>
            </a:extLst>
          </p:cNvPr>
          <p:cNvSpPr txBox="1">
            <a:spLocks/>
          </p:cNvSpPr>
          <p:nvPr/>
        </p:nvSpPr>
        <p:spPr>
          <a:xfrm>
            <a:off x="267250" y="216104"/>
            <a:ext cx="7261412" cy="157972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>
              <a:defRPr/>
            </a:pPr>
            <a:r>
              <a:rPr lang="zh-HK" altLang="en-US" sz="3300" dirty="0">
                <a:effectLst>
                  <a:glow rad="127000">
                    <a:prstClr val="white"/>
                  </a:glow>
                </a:effectLst>
                <a:latin typeface="方正行楷" panose="02000000000000000000" pitchFamily="2" charset="-120"/>
                <a:ea typeface="方正行楷" panose="02000000000000000000" pitchFamily="2" charset="-120"/>
              </a:rPr>
              <a:t>活在深仇大恨中</a:t>
            </a:r>
            <a:endParaRPr lang="en-US" altLang="zh-HK" sz="3300" dirty="0">
              <a:effectLst>
                <a:glow rad="127000">
                  <a:prstClr val="white"/>
                </a:glow>
              </a:effectLst>
              <a:latin typeface="方正行楷" panose="02000000000000000000" pitchFamily="2" charset="-120"/>
              <a:ea typeface="方正行楷" panose="02000000000000000000" pitchFamily="2" charset="-120"/>
            </a:endParaRPr>
          </a:p>
          <a:p>
            <a:pPr defTabSz="685800">
              <a:defRPr/>
            </a:pPr>
            <a:r>
              <a:rPr lang="en-US" altLang="zh-TW" sz="5400" dirty="0">
                <a:effectLst>
                  <a:glow rad="127000">
                    <a:prstClr val="white"/>
                  </a:glow>
                </a:effectLst>
                <a:latin typeface="方正行楷" panose="02000000000000000000" pitchFamily="2" charset="-120"/>
                <a:ea typeface="方正行楷" panose="02000000000000000000" pitchFamily="2" charset="-120"/>
              </a:rPr>
              <a:t>	</a:t>
            </a:r>
            <a:r>
              <a:rPr lang="zh-TW" altLang="en-US" sz="5400" dirty="0">
                <a:effectLst>
                  <a:glow rad="127000">
                    <a:prstClr val="white"/>
                  </a:glow>
                </a:effectLst>
                <a:latin typeface="方正行楷" panose="02000000000000000000" pitchFamily="2" charset="-120"/>
                <a:ea typeface="方正行楷" panose="02000000000000000000" pitchFamily="2" charset="-120"/>
              </a:rPr>
              <a:t>一個饒恕背後的功課</a:t>
            </a:r>
            <a:endParaRPr lang="zh-HK" altLang="en-US" sz="5400" dirty="0">
              <a:effectLst>
                <a:glow rad="127000">
                  <a:prstClr val="white"/>
                </a:glow>
              </a:effectLst>
              <a:latin typeface="方正行楷" panose="02000000000000000000" pitchFamily="2" charset="-120"/>
              <a:ea typeface="方正行楷" panose="02000000000000000000" pitchFamily="2" charset="-120"/>
            </a:endParaRPr>
          </a:p>
        </p:txBody>
      </p:sp>
      <p:sp>
        <p:nvSpPr>
          <p:cNvPr id="12" name="副標題 2">
            <a:extLst>
              <a:ext uri="{FF2B5EF4-FFF2-40B4-BE49-F238E27FC236}">
                <a16:creationId xmlns:a16="http://schemas.microsoft.com/office/drawing/2014/main" id="{95B1ADB9-5FAF-440A-A6C9-50FCF13C25C3}"/>
              </a:ext>
            </a:extLst>
          </p:cNvPr>
          <p:cNvSpPr txBox="1">
            <a:spLocks/>
          </p:cNvSpPr>
          <p:nvPr/>
        </p:nvSpPr>
        <p:spPr>
          <a:xfrm>
            <a:off x="6876666" y="2905463"/>
            <a:ext cx="2475377" cy="273844"/>
          </a:xfrm>
          <a:prstGeom prst="rect">
            <a:avLst/>
          </a:prstGeom>
        </p:spPr>
        <p:txBody>
          <a:bodyPr anchor="t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defTabSz="685800">
              <a:spcBef>
                <a:spcPts val="750"/>
              </a:spcBef>
              <a:defRPr/>
            </a:pPr>
            <a:r>
              <a:rPr lang="zh-HK" altLang="en-US" sz="2100" dirty="0">
                <a:latin typeface="方正行楷" panose="02000000000000000000" pitchFamily="2" charset="-120"/>
                <a:ea typeface="方正行楷" panose="02000000000000000000" pitchFamily="2" charset="-120"/>
              </a:rPr>
              <a:t>創</a:t>
            </a:r>
            <a:r>
              <a:rPr lang="zh-TW" altLang="en-US" sz="2100" dirty="0">
                <a:latin typeface="方正行楷" panose="02000000000000000000" pitchFamily="2" charset="-120"/>
                <a:ea typeface="方正行楷" panose="02000000000000000000" pitchFamily="2" charset="-120"/>
              </a:rPr>
              <a:t>世記</a:t>
            </a:r>
            <a:r>
              <a:rPr lang="zh-HK" altLang="en-US" sz="2100" dirty="0">
                <a:latin typeface="方正行楷" panose="02000000000000000000" pitchFamily="2" charset="-120"/>
                <a:ea typeface="方正行楷" panose="02000000000000000000" pitchFamily="2" charset="-120"/>
              </a:rPr>
              <a:t> </a:t>
            </a:r>
            <a:r>
              <a:rPr lang="en-US" altLang="zh-HK" sz="2100" dirty="0">
                <a:latin typeface="方正行楷" panose="02000000000000000000" pitchFamily="2" charset="-120"/>
                <a:ea typeface="方正行楷" panose="02000000000000000000" pitchFamily="2" charset="-120"/>
              </a:rPr>
              <a:t>50:15-21</a:t>
            </a:r>
            <a:endParaRPr lang="zh-HK" altLang="en-US" sz="2100" dirty="0">
              <a:latin typeface="方正行楷" panose="02000000000000000000" pitchFamily="2" charset="-120"/>
              <a:ea typeface="方正行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0467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/>
              <a:t>受傷的治療者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文字方塊 65">
            <a:extLst>
              <a:ext uri="{FF2B5EF4-FFF2-40B4-BE49-F238E27FC236}">
                <a16:creationId xmlns:a16="http://schemas.microsoft.com/office/drawing/2014/main" id="{0CEE7974-378A-42E8-BCBC-32F7D4DC1FC4}"/>
              </a:ext>
            </a:extLst>
          </p:cNvPr>
          <p:cNvSpPr txBox="1"/>
          <p:nvPr/>
        </p:nvSpPr>
        <p:spPr>
          <a:xfrm>
            <a:off x="780901" y="1186077"/>
            <a:ext cx="4791867" cy="4570482"/>
          </a:xfrm>
          <a:prstGeom prst="rect">
            <a:avLst/>
          </a:prstGeom>
          <a:noFill/>
          <a:effectLst>
            <a:glow rad="317500">
              <a:schemeClr val="accent2">
                <a:lumMod val="20000"/>
                <a:lumOff val="80000"/>
                <a:alpha val="81000"/>
              </a:schemeClr>
            </a:glow>
          </a:effectLst>
        </p:spPr>
        <p:txBody>
          <a:bodyPr wrap="square">
            <a:spAutoFit/>
          </a:bodyPr>
          <a:lstStyle/>
          <a:p>
            <a:pPr defTabSz="685800">
              <a:lnSpc>
                <a:spcPts val="5700"/>
              </a:lnSpc>
              <a:defRPr/>
            </a:pPr>
            <a:r>
              <a:rPr lang="zh-TW" altLang="en-US" sz="3600" dirty="0">
                <a:latin typeface="方正平黑" panose="02000000000000000000" pitchFamily="2" charset="-120"/>
                <a:ea typeface="方正平黑" panose="02000000000000000000" pitchFamily="2" charset="-120"/>
              </a:rPr>
              <a:t>一個饒恕背後的功課</a:t>
            </a:r>
            <a:endParaRPr lang="en-US" altLang="zh-TW" sz="3600" dirty="0">
              <a:latin typeface="方正平黑" panose="02000000000000000000" pitchFamily="2" charset="-120"/>
              <a:ea typeface="方正平黑" panose="02000000000000000000" pitchFamily="2" charset="-120"/>
            </a:endParaRPr>
          </a:p>
          <a:p>
            <a:pPr defTabSz="685800">
              <a:lnSpc>
                <a:spcPts val="5700"/>
              </a:lnSpc>
              <a:defRPr/>
            </a:pPr>
            <a:endParaRPr lang="zh-TW" altLang="en-US" sz="3600" dirty="0">
              <a:latin typeface="方正平黑" panose="02000000000000000000" pitchFamily="2" charset="-120"/>
              <a:ea typeface="方正平黑" panose="02000000000000000000" pitchFamily="2" charset="-120"/>
            </a:endParaRPr>
          </a:p>
          <a:p>
            <a:pPr marL="557213" indent="-557213" defTabSz="342900">
              <a:buFont typeface="+mj-lt"/>
              <a:buAutoNum type="arabicPeriod"/>
              <a:defRPr/>
            </a:pPr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要知道有一位神</a:t>
            </a:r>
            <a:endParaRPr lang="en-US" altLang="zh-TW" sz="32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marL="557213" indent="-557213" defTabSz="342900">
              <a:buFont typeface="+mj-lt"/>
              <a:buAutoNum type="arabicPeriod"/>
              <a:defRPr/>
            </a:pPr>
            <a:r>
              <a:rPr lang="zh-TW" altLang="en-US" sz="4400" kern="100" dirty="0">
                <a:latin typeface="方正準圓" panose="02000000000000000000" pitchFamily="2" charset="-120"/>
                <a:ea typeface="方正準圓" panose="02000000000000000000" pitchFamily="2" charset="-120"/>
                <a:cs typeface="Times New Roman" panose="02020603050405020304" pitchFamily="18" charset="0"/>
              </a:rPr>
              <a:t>我們都可以選擇</a:t>
            </a:r>
            <a:endParaRPr lang="en-US" altLang="zh-TW" sz="4400" dirty="0">
              <a:latin typeface="方正粗黑" panose="02000000000000000000" pitchFamily="2" charset="-120"/>
              <a:ea typeface="方正粗黑" panose="02000000000000000000" pitchFamily="2" charset="-120"/>
            </a:endParaRPr>
          </a:p>
          <a:p>
            <a:pPr defTabSz="685800">
              <a:defRPr/>
            </a:pPr>
            <a:endParaRPr lang="en-US" altLang="zh-TW" sz="4400" dirty="0">
              <a:latin typeface="方正粗黑" panose="02000000000000000000" pitchFamily="2" charset="-120"/>
              <a:ea typeface="方正粗黑" panose="02000000000000000000" pitchFamily="2" charset="-120"/>
            </a:endParaRPr>
          </a:p>
          <a:p>
            <a:pPr defTabSz="685800">
              <a:defRPr/>
            </a:pPr>
            <a:endParaRPr lang="en-US" altLang="zh-TW" sz="4400" dirty="0">
              <a:latin typeface="方正粗黑" panose="02000000000000000000" pitchFamily="2" charset="-120"/>
              <a:ea typeface="方正粗黑" panose="02000000000000000000" pitchFamily="2" charset="-120"/>
            </a:endParaRPr>
          </a:p>
          <a:p>
            <a:pPr defTabSz="685800">
              <a:defRPr/>
            </a:pPr>
            <a:r>
              <a:rPr lang="zh-TW" altLang="en-US" sz="3200" dirty="0">
                <a:latin typeface="方正粗黑" panose="02000000000000000000" pitchFamily="2" charset="-120"/>
                <a:ea typeface="方正粗黑" panose="02000000000000000000" pitchFamily="2" charset="-120"/>
              </a:rPr>
              <a:t>創世記</a:t>
            </a:r>
            <a:r>
              <a:rPr lang="en-US" altLang="zh-TW" sz="3200" dirty="0">
                <a:latin typeface="方正粗黑" panose="02000000000000000000" pitchFamily="2" charset="-120"/>
                <a:ea typeface="方正粗黑" panose="02000000000000000000" pitchFamily="2" charset="-120"/>
              </a:rPr>
              <a:t>50:15-21</a:t>
            </a:r>
            <a:endParaRPr lang="zh-HK" altLang="en-US" sz="4000" dirty="0">
              <a:latin typeface="方正粗黑" panose="02000000000000000000" pitchFamily="2" charset="-120"/>
              <a:ea typeface="方正粗黑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9989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DB017E-545C-4731-B3B6-C70CC0168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3731" y="695952"/>
            <a:ext cx="7190993" cy="655040"/>
          </a:xfrm>
        </p:spPr>
        <p:txBody>
          <a:bodyPr>
            <a:noAutofit/>
          </a:bodyPr>
          <a:lstStyle/>
          <a:p>
            <a:pPr lvl="0"/>
            <a:r>
              <a:rPr lang="en-US" altLang="zh-TW" dirty="0">
                <a:latin typeface="方正準圓" panose="02000000000000000000" pitchFamily="2" charset="-120"/>
                <a:ea typeface="方正準圓" panose="02000000000000000000" pitchFamily="2" charset="-120"/>
              </a:rPr>
              <a:t>2. </a:t>
            </a:r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我們都可以選擇</a:t>
            </a:r>
            <a:r>
              <a:rPr lang="en-US" altLang="zh-TW" dirty="0">
                <a:latin typeface="方正準圓" panose="02000000000000000000" pitchFamily="2" charset="-120"/>
                <a:ea typeface="方正準圓" panose="02000000000000000000" pitchFamily="2" charset="-120"/>
              </a:rPr>
              <a:t>--</a:t>
            </a:r>
            <a:r>
              <a:rPr lang="zh-HK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約瑟的哥哥</a:t>
            </a:r>
            <a:b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</a:br>
            <a:endParaRPr lang="zh-TW" altLang="en-US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D4E77E-E167-43BA-A764-44713EAF6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209" y="1350992"/>
            <a:ext cx="8021581" cy="3231895"/>
          </a:xfrm>
        </p:spPr>
        <p:txBody>
          <a:bodyPr>
            <a:noAutofit/>
          </a:bodyPr>
          <a:lstStyle/>
          <a:p>
            <a:r>
              <a:rPr lang="en-US" altLang="zh-TW" sz="3200" spc="-300" dirty="0">
                <a:latin typeface="方正細圓" panose="02000000000000000000" pitchFamily="2" charset="-120"/>
                <a:ea typeface="方正細圓" panose="02000000000000000000" pitchFamily="2" charset="-120"/>
              </a:rPr>
              <a:t>42:21</a:t>
            </a:r>
            <a:r>
              <a:rPr lang="zh-TW" altLang="en-US" sz="3200" spc="-300" dirty="0">
                <a:latin typeface="方正細圓" panose="02000000000000000000" pitchFamily="2" charset="-120"/>
                <a:ea typeface="方正細圓" panose="02000000000000000000" pitchFamily="2" charset="-120"/>
              </a:rPr>
              <a:t>：他們彼此說：「我們在弟弟身上實在犯了罪。他哀求我們的時候，我們看見他的痛苦，卻不肯聽，所以這場苦難臨到我們。」</a:t>
            </a:r>
            <a:r>
              <a:rPr lang="en-US" altLang="zh-TW" sz="3200" spc="-300" dirty="0">
                <a:latin typeface="方正準圓" panose="02000000000000000000" pitchFamily="2" charset="-120"/>
                <a:ea typeface="方正準圓" panose="02000000000000000000" pitchFamily="2" charset="-120"/>
                <a:sym typeface="Wingdings" panose="05000000000000000000" pitchFamily="2" charset="2"/>
              </a:rPr>
              <a:t></a:t>
            </a:r>
            <a:r>
              <a:rPr lang="zh-TW" altLang="en-US" sz="3200" spc="-300" dirty="0">
                <a:latin typeface="方正準圓" panose="02000000000000000000" pitchFamily="2" charset="-120"/>
                <a:ea typeface="方正準圓" panose="02000000000000000000" pitchFamily="2" charset="-120"/>
              </a:rPr>
              <a:t>知罪</a:t>
            </a:r>
            <a:endParaRPr lang="en-US" altLang="zh-TW" sz="3200" spc="-3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r>
              <a:rPr lang="en-US" altLang="zh-TW" sz="3200" spc="-300" dirty="0">
                <a:latin typeface="方正細圓" panose="02000000000000000000" pitchFamily="2" charset="-120"/>
                <a:ea typeface="方正細圓" panose="02000000000000000000" pitchFamily="2" charset="-120"/>
              </a:rPr>
              <a:t>44:18-33</a:t>
            </a:r>
            <a:r>
              <a:rPr lang="zh-TW" altLang="en-US" sz="3200" spc="-300" dirty="0">
                <a:latin typeface="方正細圓" panose="02000000000000000000" pitchFamily="2" charset="-120"/>
                <a:ea typeface="方正細圓" panose="02000000000000000000" pitchFamily="2" charset="-120"/>
              </a:rPr>
              <a:t>：猶大挨近他，說：「</a:t>
            </a:r>
            <a:r>
              <a:rPr lang="en-US" altLang="zh-TW" sz="3200" spc="-300" dirty="0">
                <a:latin typeface="方正細圓" panose="02000000000000000000" pitchFamily="2" charset="-120"/>
                <a:ea typeface="方正細圓" panose="02000000000000000000" pitchFamily="2" charset="-120"/>
              </a:rPr>
              <a:t>…</a:t>
            </a:r>
            <a:r>
              <a:rPr lang="zh-TW" altLang="en-US" sz="3200" spc="-300" dirty="0">
                <a:latin typeface="方正細圓" panose="02000000000000000000" pitchFamily="2" charset="-120"/>
                <a:ea typeface="方正細圓" panose="02000000000000000000" pitchFamily="2" charset="-120"/>
              </a:rPr>
              <a:t>現在，求你把僕人留下，代替這年輕人作我主的奴隸，讓這年輕人和他哥哥們一同上去。」</a:t>
            </a:r>
            <a:r>
              <a:rPr lang="en-US" altLang="zh-TW" sz="3200" spc="-300" dirty="0">
                <a:latin typeface="方正細圓" panose="02000000000000000000" pitchFamily="2" charset="-120"/>
                <a:ea typeface="方正細圓" panose="02000000000000000000" pitchFamily="2" charset="-120"/>
                <a:sym typeface="Wingdings" panose="05000000000000000000" pitchFamily="2" charset="2"/>
              </a:rPr>
              <a:t> </a:t>
            </a:r>
            <a:r>
              <a:rPr lang="en-US" altLang="zh-TW" sz="3200" spc="-300" dirty="0">
                <a:latin typeface="方正準圓" panose="02000000000000000000" pitchFamily="2" charset="-120"/>
                <a:ea typeface="方正準圓" panose="02000000000000000000" pitchFamily="2" charset="-120"/>
                <a:sym typeface="Wingdings" panose="05000000000000000000" pitchFamily="2" charset="2"/>
              </a:rPr>
              <a:t></a:t>
            </a:r>
            <a:r>
              <a:rPr lang="zh-TW" altLang="en-US" sz="3200" spc="-300" dirty="0">
                <a:latin typeface="方正準圓" panose="02000000000000000000" pitchFamily="2" charset="-120"/>
                <a:ea typeface="方正準圓" panose="02000000000000000000" pitchFamily="2" charset="-120"/>
              </a:rPr>
              <a:t>更新轉化</a:t>
            </a:r>
            <a:endParaRPr lang="en-US" altLang="zh-TW" sz="3200" spc="-3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r>
              <a:rPr lang="en-US" altLang="zh-TW" sz="3200" spc="-300" dirty="0">
                <a:latin typeface="方正細圓" panose="02000000000000000000" pitchFamily="2" charset="-120"/>
                <a:ea typeface="方正細圓" panose="02000000000000000000" pitchFamily="2" charset="-120"/>
              </a:rPr>
              <a:t>50:18</a:t>
            </a:r>
            <a:r>
              <a:rPr lang="zh-TW" altLang="en-US" sz="3200" spc="-300" dirty="0">
                <a:latin typeface="方正細圓" panose="02000000000000000000" pitchFamily="2" charset="-120"/>
                <a:ea typeface="方正細圓" panose="02000000000000000000" pitchFamily="2" charset="-120"/>
              </a:rPr>
              <a:t>：他的哥哥們又來俯伏在他面前，說：「看哪，我們是你的奴隸。」</a:t>
            </a:r>
            <a:r>
              <a:rPr lang="en-US" altLang="zh-TW" sz="3200" spc="-300" dirty="0">
                <a:latin typeface="方正準圓" panose="02000000000000000000" pitchFamily="2" charset="-120"/>
                <a:ea typeface="方正準圓" panose="02000000000000000000" pitchFamily="2" charset="-120"/>
                <a:sym typeface="Wingdings" panose="05000000000000000000" pitchFamily="2" charset="2"/>
              </a:rPr>
              <a:t> </a:t>
            </a:r>
            <a:r>
              <a:rPr lang="zh-TW" altLang="en-US" sz="3200" spc="-300" dirty="0">
                <a:latin typeface="方正準圓" panose="02000000000000000000" pitchFamily="2" charset="-120"/>
                <a:ea typeface="方正準圓" panose="02000000000000000000" pitchFamily="2" charset="-120"/>
              </a:rPr>
              <a:t>承擔責任</a:t>
            </a:r>
            <a:endParaRPr lang="en-US" altLang="zh-HK" sz="3200" spc="-3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0FDEEC2-A10C-46A1-B5B6-321D91434FB8}"/>
              </a:ext>
            </a:extLst>
          </p:cNvPr>
          <p:cNvSpPr/>
          <p:nvPr/>
        </p:nvSpPr>
        <p:spPr>
          <a:xfrm>
            <a:off x="5327009" y="6118027"/>
            <a:ext cx="35401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342900">
              <a:defRPr/>
            </a:pP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創世記</a:t>
            </a:r>
            <a:r>
              <a:rPr lang="en-US" altLang="zh-TW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50:15-21</a:t>
            </a:r>
            <a:endParaRPr lang="zh-TW" altLang="en-US" sz="36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9741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DB017E-545C-4731-B3B6-C70CC0168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736" y="739218"/>
            <a:ext cx="6683765" cy="655040"/>
          </a:xfrm>
        </p:spPr>
        <p:txBody>
          <a:bodyPr>
            <a:noAutofit/>
          </a:bodyPr>
          <a:lstStyle/>
          <a:p>
            <a:pPr lvl="0"/>
            <a:r>
              <a:rPr lang="en-US" altLang="zh-TW" dirty="0">
                <a:latin typeface="方正準圓" panose="02000000000000000000" pitchFamily="2" charset="-120"/>
                <a:ea typeface="方正準圓" panose="02000000000000000000" pitchFamily="2" charset="-120"/>
              </a:rPr>
              <a:t>2. </a:t>
            </a:r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我們都可以選擇</a:t>
            </a:r>
            <a:r>
              <a:rPr lang="en-US" altLang="zh-TW" dirty="0">
                <a:latin typeface="方正準圓" panose="02000000000000000000" pitchFamily="2" charset="-120"/>
                <a:ea typeface="方正準圓" panose="02000000000000000000" pitchFamily="2" charset="-120"/>
              </a:rPr>
              <a:t>--</a:t>
            </a:r>
            <a:r>
              <a:rPr lang="zh-HK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約瑟</a:t>
            </a:r>
            <a:b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</a:br>
            <a:endParaRPr lang="zh-TW" altLang="en-US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D4E77E-E167-43BA-A764-44713EAF6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823" y="1903595"/>
            <a:ext cx="4818064" cy="28751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dirty="0">
                <a:latin typeface="方正細圓" panose="02000000000000000000" pitchFamily="2" charset="-120"/>
                <a:ea typeface="方正細圓" panose="02000000000000000000" pitchFamily="2" charset="-120"/>
              </a:rPr>
              <a:t>50:21 </a:t>
            </a:r>
            <a:r>
              <a:rPr lang="zh-TW" altLang="en-US" sz="3600" dirty="0">
                <a:latin typeface="方正細圓" panose="02000000000000000000" pitchFamily="2" charset="-120"/>
                <a:ea typeface="方正細圓" panose="02000000000000000000" pitchFamily="2" charset="-120"/>
              </a:rPr>
              <a:t>「現在你們不要害怕，我必養活你們和你們的孩子。 」 </a:t>
            </a:r>
            <a:endParaRPr lang="en-US" altLang="zh-TW" sz="36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0FDEEC2-A10C-46A1-B5B6-321D91434FB8}"/>
              </a:ext>
            </a:extLst>
          </p:cNvPr>
          <p:cNvSpPr/>
          <p:nvPr/>
        </p:nvSpPr>
        <p:spPr>
          <a:xfrm>
            <a:off x="4924339" y="6132085"/>
            <a:ext cx="3976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342900">
              <a:defRPr/>
            </a:pP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創世記</a:t>
            </a:r>
            <a:r>
              <a:rPr lang="en-US" altLang="zh-TW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50:15-21</a:t>
            </a:r>
            <a:endParaRPr lang="zh-TW" altLang="en-US" sz="36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789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DB017E-545C-4731-B3B6-C70CC0168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4861" y="705172"/>
            <a:ext cx="6683765" cy="655040"/>
          </a:xfrm>
        </p:spPr>
        <p:txBody>
          <a:bodyPr>
            <a:noAutofit/>
          </a:bodyPr>
          <a:lstStyle/>
          <a:p>
            <a:pPr lvl="0"/>
            <a:r>
              <a:rPr lang="en-US" altLang="zh-TW" dirty="0">
                <a:latin typeface="方正準圓" panose="02000000000000000000" pitchFamily="2" charset="-120"/>
                <a:ea typeface="方正準圓" panose="02000000000000000000" pitchFamily="2" charset="-120"/>
              </a:rPr>
              <a:t>2. </a:t>
            </a:r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我們都可以選擇</a:t>
            </a:r>
            <a:b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</a:br>
            <a:endParaRPr lang="zh-TW" altLang="en-US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D4E77E-E167-43BA-A764-44713EAF6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03" y="1725461"/>
            <a:ext cx="7190993" cy="28954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HK" altLang="en-US" sz="3200" b="1" dirty="0">
                <a:latin typeface="方正細圓" panose="02000000000000000000" pitchFamily="2" charset="-120"/>
                <a:ea typeface="方正細圓" panose="02000000000000000000" pitchFamily="2" charset="-120"/>
              </a:rPr>
              <a:t>亞伯拉罕、以撒、雅各的家庭</a:t>
            </a:r>
            <a:endParaRPr lang="en-US" altLang="zh-HK" sz="3200" b="1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HK" altLang="en-US" sz="3200" b="1" dirty="0">
                <a:latin typeface="方正細圓" panose="02000000000000000000" pitchFamily="2" charset="-120"/>
                <a:ea typeface="方正細圓" panose="02000000000000000000" pitchFamily="2" charset="-120"/>
              </a:rPr>
              <a:t>亞伯拉罕：</a:t>
            </a: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撒拉和夏甲相爭</a:t>
            </a:r>
            <a:endParaRPr lang="en-US" altLang="zh-TW" sz="32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HK" altLang="en-US" sz="3200" b="1" dirty="0">
                <a:latin typeface="方正細圓" panose="02000000000000000000" pitchFamily="2" charset="-120"/>
                <a:ea typeface="方正細圓" panose="02000000000000000000" pitchFamily="2" charset="-120"/>
              </a:rPr>
              <a:t>以撒：</a:t>
            </a:r>
            <a:r>
              <a:rPr lang="zh-HK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雅各</a:t>
            </a: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欺騙以掃長子名分</a:t>
            </a:r>
            <a:endParaRPr lang="en-US" altLang="zh-TW" sz="32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HK" altLang="en-US" sz="3200" b="1" dirty="0">
                <a:latin typeface="方正細圓" panose="02000000000000000000" pitchFamily="2" charset="-120"/>
                <a:ea typeface="方正細圓" panose="02000000000000000000" pitchFamily="2" charset="-120"/>
              </a:rPr>
              <a:t>雅各：</a:t>
            </a:r>
            <a:endParaRPr lang="en-US" altLang="zh-HK" sz="3200" b="1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利亞和拉結的妒忌爭競</a:t>
            </a:r>
            <a:endParaRPr lang="en-US" altLang="zh-TW" sz="32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對兒子約瑟的偏愛</a:t>
            </a:r>
            <a:endParaRPr lang="en-US" altLang="zh-TW" sz="32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zh-HK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哥哥妒忌、陷害</a:t>
            </a:r>
            <a:endParaRPr lang="en-US" altLang="zh-HK" sz="32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  <a:p>
            <a:pPr marL="0" indent="0">
              <a:buNone/>
            </a:pPr>
            <a:endParaRPr lang="en-US" altLang="zh-TW" sz="36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0FDEEC2-A10C-46A1-B5B6-321D91434FB8}"/>
              </a:ext>
            </a:extLst>
          </p:cNvPr>
          <p:cNvSpPr/>
          <p:nvPr/>
        </p:nvSpPr>
        <p:spPr>
          <a:xfrm>
            <a:off x="4823670" y="5978382"/>
            <a:ext cx="405951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342900">
              <a:defRPr/>
            </a:pPr>
            <a:r>
              <a:rPr lang="zh-TW" altLang="en-US" sz="3000" dirty="0">
                <a:latin typeface="方正準圓" panose="02000000000000000000" pitchFamily="2" charset="-120"/>
                <a:ea typeface="方正準圓" panose="02000000000000000000" pitchFamily="2" charset="-120"/>
              </a:rPr>
              <a:t>創世記</a:t>
            </a:r>
            <a:r>
              <a:rPr lang="en-US" altLang="zh-TW" sz="3000" dirty="0">
                <a:latin typeface="方正準圓" panose="02000000000000000000" pitchFamily="2" charset="-120"/>
                <a:ea typeface="方正準圓" panose="02000000000000000000" pitchFamily="2" charset="-120"/>
              </a:rPr>
              <a:t>50:15-21</a:t>
            </a:r>
            <a:endParaRPr lang="zh-TW" altLang="en-US" sz="30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729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DB017E-545C-4731-B3B6-C70CC0168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1956" y="687072"/>
            <a:ext cx="6683765" cy="655040"/>
          </a:xfrm>
        </p:spPr>
        <p:txBody>
          <a:bodyPr>
            <a:noAutofit/>
          </a:bodyPr>
          <a:lstStyle/>
          <a:p>
            <a:pPr lvl="0"/>
            <a:r>
              <a:rPr lang="en-US" altLang="zh-TW" dirty="0">
                <a:latin typeface="方正準圓" panose="02000000000000000000" pitchFamily="2" charset="-120"/>
                <a:ea typeface="方正準圓" panose="02000000000000000000" pitchFamily="2" charset="-120"/>
              </a:rPr>
              <a:t>2. </a:t>
            </a:r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我們都可以選擇</a:t>
            </a:r>
            <a:b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</a:br>
            <a:endParaRPr lang="zh-TW" altLang="en-US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D4E77E-E167-43BA-A764-44713EAF6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209" y="1342112"/>
            <a:ext cx="7190993" cy="289540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HK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重建和修補，開展新一頁。</a:t>
            </a:r>
            <a:endParaRPr lang="en-US" altLang="zh-HK" sz="32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  <a:p>
            <a:pPr marL="0" indent="0">
              <a:buNone/>
            </a:pPr>
            <a:endParaRPr lang="en-US" altLang="zh-TW" sz="11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  <a:p>
            <a:pPr marL="0" indent="0">
              <a:buNone/>
            </a:pPr>
            <a:r>
              <a:rPr lang="zh-TW" altLang="en-US" sz="3200" b="1" dirty="0">
                <a:latin typeface="方正細圓" panose="02000000000000000000" pitchFamily="2" charset="-120"/>
                <a:ea typeface="方正細圓" panose="02000000000000000000" pitchFamily="2" charset="-120"/>
              </a:rPr>
              <a:t>凡從雅各生的，共有七十人。那時，約瑟已經在埃及。約瑟和他所有的兄弟，以及那一代的人都死了。然而，以色列人生養眾多，繁衍昌盛，極其強盛，遍滿了那地。</a:t>
            </a:r>
            <a:r>
              <a:rPr lang="en-US" altLang="zh-TW" sz="3200" b="1" dirty="0">
                <a:latin typeface="方正細圓" panose="02000000000000000000" pitchFamily="2" charset="-120"/>
                <a:ea typeface="方正細圓" panose="02000000000000000000" pitchFamily="2" charset="-120"/>
              </a:rPr>
              <a:t>(</a:t>
            </a:r>
            <a:r>
              <a:rPr lang="zh-HK" altLang="en-US" sz="3200" b="1" dirty="0">
                <a:latin typeface="方正細圓" panose="02000000000000000000" pitchFamily="2" charset="-120"/>
                <a:ea typeface="方正細圓" panose="02000000000000000000" pitchFamily="2" charset="-120"/>
              </a:rPr>
              <a:t>出</a:t>
            </a:r>
            <a:r>
              <a:rPr lang="en-US" altLang="zh-HK" sz="3200" b="1" dirty="0">
                <a:latin typeface="方正細圓" panose="02000000000000000000" pitchFamily="2" charset="-120"/>
                <a:ea typeface="方正細圓" panose="02000000000000000000" pitchFamily="2" charset="-120"/>
              </a:rPr>
              <a:t>1:5-7)</a:t>
            </a:r>
            <a:endParaRPr lang="en-US" altLang="zh-TW" sz="3200" b="1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0FDEEC2-A10C-46A1-B5B6-321D91434FB8}"/>
              </a:ext>
            </a:extLst>
          </p:cNvPr>
          <p:cNvSpPr/>
          <p:nvPr/>
        </p:nvSpPr>
        <p:spPr>
          <a:xfrm>
            <a:off x="5318620" y="6014581"/>
            <a:ext cx="3591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342900">
              <a:defRPr/>
            </a:pP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創世記</a:t>
            </a:r>
            <a:r>
              <a:rPr lang="en-US" altLang="zh-TW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50:15-21</a:t>
            </a:r>
            <a:endParaRPr lang="zh-TW" altLang="en-US" sz="36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479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5CE1FA-C8CD-4BF7-825A-4E0B38F5B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844" y="2137474"/>
            <a:ext cx="5286103" cy="875691"/>
          </a:xfrm>
        </p:spPr>
        <p:txBody>
          <a:bodyPr>
            <a:noAutofit/>
          </a:bodyPr>
          <a:lstStyle/>
          <a:p>
            <a:r>
              <a:rPr lang="zh-TW" altLang="en-US" b="1" spc="-150" dirty="0"/>
              <a:t>「如果命運能選擇？ 」</a:t>
            </a:r>
            <a:endParaRPr lang="zh-HK" altLang="en-US" b="1" spc="-150" dirty="0"/>
          </a:p>
        </p:txBody>
      </p:sp>
    </p:spTree>
    <p:extLst>
      <p:ext uri="{BB962C8B-B14F-4D97-AF65-F5344CB8AC3E}">
        <p14:creationId xmlns:p14="http://schemas.microsoft.com/office/powerpoint/2010/main" val="353553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DB017E-545C-4731-B3B6-C70CC0168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191" y="4395108"/>
            <a:ext cx="2737709" cy="944921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</a:pPr>
            <a:br>
              <a:rPr lang="zh-TW" altLang="en-US" sz="2100" dirty="0">
                <a:latin typeface="方正準圓" panose="02000000000000000000" pitchFamily="2" charset="-120"/>
                <a:ea typeface="方正準圓" panose="02000000000000000000" pitchFamily="2" charset="-120"/>
              </a:rPr>
            </a:br>
            <a:endParaRPr lang="zh-TW" altLang="en-US" sz="21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D4E77E-E167-43BA-A764-44713EAF6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721" y="1503588"/>
            <a:ext cx="4902387" cy="4476206"/>
          </a:xfrm>
        </p:spPr>
        <p:txBody>
          <a:bodyPr>
            <a:normAutofit/>
          </a:bodyPr>
          <a:lstStyle/>
          <a:p>
            <a:pPr marL="0" indent="0">
              <a:buClr>
                <a:srgbClr val="2374D1"/>
              </a:buClr>
              <a:buNone/>
            </a:pPr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羅馬書</a:t>
            </a:r>
            <a:r>
              <a:rPr lang="en-US" altLang="zh-TW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5:6-8</a:t>
            </a:r>
            <a:endParaRPr lang="en-US" altLang="zh-HK" sz="32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marL="0" indent="0">
              <a:buClr>
                <a:srgbClr val="2374D1"/>
              </a:buClr>
              <a:buNone/>
            </a:pPr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我們還軟弱的時候，基督就在特定的時刻為不敬虔之人死。為義人死，是少有的；為仁人死，或者有敢做的。惟有基督在我們還作罪人的時候為我們死，神的愛就在此向我們顯明了。</a:t>
            </a:r>
            <a:endParaRPr lang="en-US" altLang="zh-TW" sz="32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6B081420-1743-4439-ADC8-C18E83D58138}"/>
              </a:ext>
            </a:extLst>
          </p:cNvPr>
          <p:cNvSpPr txBox="1"/>
          <p:nvPr/>
        </p:nvSpPr>
        <p:spPr>
          <a:xfrm>
            <a:off x="1315844" y="659215"/>
            <a:ext cx="4089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>
                <a:latin typeface="方正準圓" panose="02000000000000000000" pitchFamily="2" charset="-120"/>
                <a:ea typeface="方正準圓" panose="02000000000000000000" pitchFamily="2" charset="-120"/>
                <a:cs typeface="+mj-cs"/>
              </a:rPr>
              <a:t>2. </a:t>
            </a: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  <a:cs typeface="+mj-cs"/>
              </a:rPr>
              <a:t>我們都可以選擇</a:t>
            </a:r>
            <a:endParaRPr lang="zh-HK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60697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DB017E-545C-4731-B3B6-C70CC0168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3569" y="713369"/>
            <a:ext cx="4097665" cy="655040"/>
          </a:xfrm>
        </p:spPr>
        <p:txBody>
          <a:bodyPr>
            <a:noAutofit/>
          </a:bodyPr>
          <a:lstStyle/>
          <a:p>
            <a:pPr lvl="0"/>
            <a:r>
              <a:rPr lang="en-US" altLang="zh-TW" dirty="0">
                <a:latin typeface="方正準圓" panose="02000000000000000000" pitchFamily="2" charset="-120"/>
                <a:ea typeface="方正準圓" panose="02000000000000000000" pitchFamily="2" charset="-120"/>
              </a:rPr>
              <a:t>2. </a:t>
            </a:r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我們都可以選擇</a:t>
            </a:r>
            <a:b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</a:br>
            <a:endParaRPr lang="zh-TW" altLang="en-US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D4E77E-E167-43BA-A764-44713EAF6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0602" y="1724125"/>
            <a:ext cx="7366625" cy="287516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放下報復</a:t>
            </a:r>
            <a:endParaRPr lang="en-US" altLang="zh-TW" sz="36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認罪道歉</a:t>
            </a:r>
            <a:endParaRPr lang="en-US" altLang="zh-TW" sz="36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HK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一個原諒</a:t>
            </a:r>
            <a:endParaRPr lang="en-US" altLang="zh-HK" sz="36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marL="0" indent="0">
              <a:buNone/>
            </a:pPr>
            <a:r>
              <a:rPr lang="en-US" altLang="zh-TW" sz="3600" b="1" i="1" dirty="0">
                <a:latin typeface="方正準圓" panose="02000000000000000000" pitchFamily="2" charset="-120"/>
                <a:ea typeface="方正準圓" panose="02000000000000000000" pitchFamily="2" charset="-120"/>
              </a:rPr>
              <a:t>“We cannot change the past, </a:t>
            </a:r>
          </a:p>
          <a:p>
            <a:pPr marL="0" indent="0">
              <a:buNone/>
            </a:pPr>
            <a:r>
              <a:rPr lang="en-US" altLang="zh-TW" sz="3600" b="1" i="1" dirty="0">
                <a:latin typeface="方正準圓" panose="02000000000000000000" pitchFamily="2" charset="-120"/>
                <a:ea typeface="方正準圓" panose="02000000000000000000" pitchFamily="2" charset="-120"/>
              </a:rPr>
              <a:t>but we can make a difference to the future!”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0FDEEC2-A10C-46A1-B5B6-321D91434FB8}"/>
              </a:ext>
            </a:extLst>
          </p:cNvPr>
          <p:cNvSpPr/>
          <p:nvPr/>
        </p:nvSpPr>
        <p:spPr>
          <a:xfrm>
            <a:off x="4630723" y="6060357"/>
            <a:ext cx="42991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342900">
              <a:defRPr/>
            </a:pP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創世記</a:t>
            </a:r>
            <a:r>
              <a:rPr lang="en-US" altLang="zh-TW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50:15-21</a:t>
            </a:r>
            <a:endParaRPr lang="zh-TW" altLang="en-US" sz="36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845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00F8741-5A10-48E1-B5DA-61E5BC1F6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8169" y="5785612"/>
            <a:ext cx="4264753" cy="655040"/>
          </a:xfrm>
        </p:spPr>
        <p:txBody>
          <a:bodyPr>
            <a:normAutofit fontScale="90000"/>
          </a:bodyPr>
          <a:lstStyle/>
          <a:p>
            <a:r>
              <a:rPr lang="zh-HK" altLang="en-US" b="1" dirty="0"/>
              <a:t>創世記</a:t>
            </a:r>
            <a:r>
              <a:rPr lang="en-US" altLang="zh-HK" b="1" dirty="0"/>
              <a:t>50:15-21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6982187-CFD7-4FAF-8B86-22416C211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360" y="1125312"/>
            <a:ext cx="7451280" cy="2887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15</a:t>
            </a: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約瑟的哥哥們見父親死了，就說：「也許約瑟仍然懷恨我們，會照我們從前待他一切的惡，重重報復我們。」</a:t>
            </a:r>
            <a:r>
              <a:rPr lang="en-US" altLang="zh-TW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16</a:t>
            </a: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他們就傳口信給約瑟說：「你父親未死之前曾吩咐說：</a:t>
            </a:r>
            <a:r>
              <a:rPr lang="en-US" altLang="zh-TW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17『</a:t>
            </a: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你們要對約瑟這樣說：從前你哥哥們惡待你，你要饒恕他們的過犯和罪惡。</a:t>
            </a:r>
            <a:r>
              <a:rPr lang="en-US" altLang="zh-TW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』</a:t>
            </a: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現在求你饒恕你父親的神之僕人們的過犯。」他們對約瑟說了這話，約瑟就哭了。</a:t>
            </a:r>
            <a:endParaRPr lang="zh-HK" altLang="en-US" sz="32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3528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00F8741-5A10-48E1-B5DA-61E5BC1F6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4080" y="5808541"/>
            <a:ext cx="4289920" cy="655040"/>
          </a:xfrm>
        </p:spPr>
        <p:txBody>
          <a:bodyPr>
            <a:normAutofit fontScale="90000"/>
          </a:bodyPr>
          <a:lstStyle/>
          <a:p>
            <a:r>
              <a:rPr lang="zh-HK" altLang="en-US" b="1" dirty="0"/>
              <a:t>創世記</a:t>
            </a:r>
            <a:r>
              <a:rPr lang="en-US" altLang="zh-HK" b="1" dirty="0"/>
              <a:t>50:15-21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6982187-CFD7-4FAF-8B86-22416C211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217" y="1269987"/>
            <a:ext cx="7255565" cy="2887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18</a:t>
            </a: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他的哥哥們又來俯伏在他面前，說：「看哪，我們是你的奴隸。」</a:t>
            </a:r>
            <a:r>
              <a:rPr lang="en-US" altLang="zh-TW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19</a:t>
            </a: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約瑟對他們說：「不要怕，我豈能代替神呢？</a:t>
            </a:r>
            <a:r>
              <a:rPr lang="en-US" altLang="zh-TW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20</a:t>
            </a: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從前你們的意思是要害我，但神的意思原是好的，要使許多百姓得以存活，成就今日的光景。</a:t>
            </a:r>
            <a:r>
              <a:rPr lang="en-US" altLang="zh-TW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21</a:t>
            </a: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現在你們不要害怕，我必養活你們和你們的孩子。」於是約瑟安慰他們，講了使他們安心的話。</a:t>
            </a:r>
            <a:endParaRPr lang="zh-HK" altLang="en-US" sz="32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6183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文字方塊 65">
            <a:extLst>
              <a:ext uri="{FF2B5EF4-FFF2-40B4-BE49-F238E27FC236}">
                <a16:creationId xmlns:a16="http://schemas.microsoft.com/office/drawing/2014/main" id="{0CEE7974-378A-42E8-BCBC-32F7D4DC1FC4}"/>
              </a:ext>
            </a:extLst>
          </p:cNvPr>
          <p:cNvSpPr txBox="1"/>
          <p:nvPr/>
        </p:nvSpPr>
        <p:spPr>
          <a:xfrm>
            <a:off x="780901" y="1186078"/>
            <a:ext cx="4354235" cy="3616375"/>
          </a:xfrm>
          <a:prstGeom prst="rect">
            <a:avLst/>
          </a:prstGeom>
          <a:noFill/>
          <a:effectLst>
            <a:glow rad="317500">
              <a:schemeClr val="accent2">
                <a:lumMod val="20000"/>
                <a:lumOff val="80000"/>
                <a:alpha val="81000"/>
              </a:schemeClr>
            </a:glow>
          </a:effectLst>
        </p:spPr>
        <p:txBody>
          <a:bodyPr wrap="square">
            <a:spAutoFit/>
          </a:bodyPr>
          <a:lstStyle/>
          <a:p>
            <a:pPr defTabSz="685800">
              <a:lnSpc>
                <a:spcPts val="5700"/>
              </a:lnSpc>
              <a:defRPr/>
            </a:pPr>
            <a:r>
              <a:rPr lang="zh-TW" altLang="en-US" sz="3300" dirty="0">
                <a:latin typeface="方正平黑" panose="02000000000000000000" pitchFamily="2" charset="-120"/>
                <a:ea typeface="方正平黑" panose="02000000000000000000" pitchFamily="2" charset="-120"/>
              </a:rPr>
              <a:t>一個饒恕背後的功課</a:t>
            </a:r>
          </a:p>
          <a:p>
            <a:pPr marL="557213" indent="-557213">
              <a:buFont typeface="+mj-lt"/>
              <a:buAutoNum type="arabicPeriod"/>
            </a:pPr>
            <a:r>
              <a:rPr lang="zh-TW" altLang="en-US" sz="4050" dirty="0">
                <a:latin typeface="方正準圓" panose="02000000000000000000" pitchFamily="2" charset="-120"/>
                <a:ea typeface="方正準圓" panose="02000000000000000000" pitchFamily="2" charset="-120"/>
              </a:rPr>
              <a:t>要知道有一位神</a:t>
            </a:r>
            <a:endParaRPr lang="en-US" altLang="zh-TW" sz="405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marL="557213" indent="-557213">
              <a:buFont typeface="+mj-lt"/>
              <a:buAutoNum type="arabicPeriod"/>
            </a:pPr>
            <a:r>
              <a:rPr lang="zh-TW" altLang="en-US" sz="3000" kern="100" dirty="0">
                <a:latin typeface="方正準圓" panose="02000000000000000000" pitchFamily="2" charset="-120"/>
                <a:ea typeface="方正準圓" panose="02000000000000000000" pitchFamily="2" charset="-120"/>
                <a:cs typeface="Times New Roman" panose="02020603050405020304" pitchFamily="18" charset="0"/>
              </a:rPr>
              <a:t>我們都可以選擇</a:t>
            </a:r>
            <a:endParaRPr lang="en-US" altLang="zh-TW" sz="4050" dirty="0">
              <a:latin typeface="方正粗黑" panose="02000000000000000000" pitchFamily="2" charset="-120"/>
              <a:ea typeface="方正粗黑" panose="02000000000000000000" pitchFamily="2" charset="-120"/>
            </a:endParaRPr>
          </a:p>
          <a:p>
            <a:pPr defTabSz="685800">
              <a:defRPr/>
            </a:pPr>
            <a:endParaRPr lang="en-US" altLang="zh-TW" sz="4050" dirty="0">
              <a:latin typeface="方正粗黑" panose="02000000000000000000" pitchFamily="2" charset="-120"/>
              <a:ea typeface="方正粗黑" panose="02000000000000000000" pitchFamily="2" charset="-120"/>
            </a:endParaRPr>
          </a:p>
          <a:p>
            <a:pPr defTabSz="685800">
              <a:defRPr/>
            </a:pPr>
            <a:endParaRPr lang="en-US" altLang="zh-TW" sz="4050" dirty="0">
              <a:latin typeface="方正粗黑" panose="02000000000000000000" pitchFamily="2" charset="-120"/>
              <a:ea typeface="方正粗黑" panose="02000000000000000000" pitchFamily="2" charset="-120"/>
            </a:endParaRPr>
          </a:p>
          <a:p>
            <a:pPr defTabSz="685800">
              <a:defRPr/>
            </a:pPr>
            <a:r>
              <a:rPr lang="zh-TW" altLang="en-US" sz="3000" dirty="0">
                <a:latin typeface="方正粗黑" panose="02000000000000000000" pitchFamily="2" charset="-120"/>
                <a:ea typeface="方正粗黑" panose="02000000000000000000" pitchFamily="2" charset="-120"/>
              </a:rPr>
              <a:t>創世記</a:t>
            </a:r>
            <a:r>
              <a:rPr lang="en-US" altLang="zh-TW" sz="3000" dirty="0">
                <a:latin typeface="方正粗黑" panose="02000000000000000000" pitchFamily="2" charset="-120"/>
                <a:ea typeface="方正粗黑" panose="02000000000000000000" pitchFamily="2" charset="-120"/>
              </a:rPr>
              <a:t>50:15-21</a:t>
            </a:r>
            <a:endParaRPr lang="zh-HK" altLang="en-US" sz="3600" dirty="0">
              <a:latin typeface="方正粗黑" panose="02000000000000000000" pitchFamily="2" charset="-120"/>
              <a:ea typeface="方正粗黑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23882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3BDFE4-E238-4849-BBA5-88B5CB877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6075" y="685377"/>
            <a:ext cx="4789262" cy="858315"/>
          </a:xfrm>
        </p:spPr>
        <p:txBody>
          <a:bodyPr>
            <a:noAutofit/>
          </a:bodyPr>
          <a:lstStyle/>
          <a:p>
            <a:r>
              <a:rPr lang="en-US" altLang="zh-TW" dirty="0">
                <a:latin typeface="方正準圓" panose="02000000000000000000" pitchFamily="2" charset="-120"/>
                <a:ea typeface="方正準圓" panose="02000000000000000000" pitchFamily="2" charset="-120"/>
              </a:rPr>
              <a:t>1. </a:t>
            </a:r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要知道有一位神</a:t>
            </a:r>
            <a:br>
              <a:rPr lang="zh-HK" altLang="en-US" dirty="0">
                <a:latin typeface="方正粗圓" panose="02000000000000000000" pitchFamily="2" charset="-120"/>
                <a:ea typeface="方正粗圓" panose="02000000000000000000" pitchFamily="2" charset="-120"/>
              </a:rPr>
            </a:br>
            <a:endParaRPr lang="zh-HK" altLang="en-US" sz="28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FB76343-DBCF-44A7-B695-B9411422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492" y="1872038"/>
            <a:ext cx="7486159" cy="3433037"/>
          </a:xfrm>
        </p:spPr>
        <p:txBody>
          <a:bodyPr>
            <a:noAutofit/>
          </a:bodyPr>
          <a:lstStyle/>
          <a:p>
            <a:pPr marL="0" indent="0">
              <a:buClr>
                <a:srgbClr val="353535"/>
              </a:buClr>
              <a:buNone/>
            </a:pPr>
            <a:r>
              <a:rPr lang="zh-HK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第</a:t>
            </a:r>
            <a:r>
              <a:rPr lang="en-US" altLang="zh-HK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47</a:t>
            </a:r>
            <a:r>
              <a:rPr lang="zh-HK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章：</a:t>
            </a:r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約瑟對哥哥的相認和原諒</a:t>
            </a:r>
            <a:endParaRPr lang="en-US" altLang="zh-TW" sz="32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marL="0" indent="0">
              <a:buClr>
                <a:srgbClr val="353535"/>
              </a:buClr>
              <a:buNone/>
            </a:pPr>
            <a:r>
              <a:rPr lang="zh-HK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第</a:t>
            </a:r>
            <a:r>
              <a:rPr lang="en-US" altLang="zh-HK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50</a:t>
            </a:r>
            <a:r>
              <a:rPr lang="zh-HK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章：</a:t>
            </a:r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父親雅各離世，約瑟的哥哥</a:t>
            </a:r>
            <a:r>
              <a:rPr lang="zh-HK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擔心約瑟報復。</a:t>
            </a:r>
            <a:endParaRPr lang="en-US" altLang="zh-HK" sz="32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marL="0" indent="0">
              <a:buClr>
                <a:srgbClr val="353535"/>
              </a:buClr>
              <a:buNone/>
            </a:pPr>
            <a:r>
              <a:rPr lang="en-US" altLang="zh-TW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16</a:t>
            </a: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他們就傳口信給約瑟說：「你父親未死之前曾吩咐說：</a:t>
            </a:r>
            <a:r>
              <a:rPr lang="en-US" altLang="zh-TW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17『</a:t>
            </a: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你們要對約瑟這樣說：從前你哥哥們惡待你，你要饒恕他們的過犯和罪惡。</a:t>
            </a:r>
            <a:r>
              <a:rPr lang="en-US" altLang="zh-TW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』</a:t>
            </a: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現在求你饒恕你父親的神之僕人們的過犯</a:t>
            </a:r>
            <a:r>
              <a:rPr lang="en-US" altLang="zh-TW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…</a:t>
            </a: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看哪，我們是你的奴隸。」</a:t>
            </a:r>
            <a:endParaRPr lang="en-US" altLang="zh-TW" sz="32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990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DB017E-545C-4731-B3B6-C70CC0168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6152" y="695952"/>
            <a:ext cx="6683765" cy="655040"/>
          </a:xfrm>
        </p:spPr>
        <p:txBody>
          <a:bodyPr>
            <a:noAutofit/>
          </a:bodyPr>
          <a:lstStyle/>
          <a:p>
            <a:pPr lvl="0"/>
            <a:r>
              <a:rPr lang="en-US" altLang="zh-TW" dirty="0">
                <a:latin typeface="方正準圓" panose="02000000000000000000" pitchFamily="2" charset="-120"/>
                <a:ea typeface="方正準圓" panose="02000000000000000000" pitchFamily="2" charset="-120"/>
              </a:rPr>
              <a:t>1. </a:t>
            </a:r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要知道有一位神</a:t>
            </a:r>
            <a:b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</a:br>
            <a:endParaRPr lang="zh-TW" altLang="en-US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D4E77E-E167-43BA-A764-44713EAF6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744" y="1350992"/>
            <a:ext cx="7408580" cy="32318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V19</a:t>
            </a: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：</a:t>
            </a:r>
            <a:endParaRPr lang="en-US" altLang="zh-TW" sz="32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約瑟對他們說：「不要怕，我豈能代替神呢？」</a:t>
            </a:r>
            <a:endParaRPr lang="en-US" altLang="zh-HK" sz="3200" dirty="0">
              <a:latin typeface="方正細圓" panose="02000000000000000000" pitchFamily="2" charset="-120"/>
              <a:ea typeface="方正細圓" panose="02000000000000000000" pitchFamily="2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約瑟放棄報復</a:t>
            </a:r>
            <a:endParaRPr lang="en-US" altLang="zh-TW" sz="32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神才是最終的審判者</a:t>
            </a:r>
            <a:endParaRPr lang="en-US" altLang="zh-TW" sz="32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TW" sz="32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0FDEEC2-A10C-46A1-B5B6-321D91434FB8}"/>
              </a:ext>
            </a:extLst>
          </p:cNvPr>
          <p:cNvSpPr/>
          <p:nvPr/>
        </p:nvSpPr>
        <p:spPr>
          <a:xfrm>
            <a:off x="5495109" y="5821401"/>
            <a:ext cx="36488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  <a:cs typeface="+mj-cs"/>
              </a:rPr>
              <a:t>創世記</a:t>
            </a:r>
            <a:r>
              <a:rPr lang="en-US" altLang="zh-TW" sz="3600" dirty="0">
                <a:latin typeface="方正準圓" panose="02000000000000000000" pitchFamily="2" charset="-120"/>
                <a:ea typeface="方正準圓" panose="02000000000000000000" pitchFamily="2" charset="-120"/>
                <a:cs typeface="+mj-cs"/>
              </a:rPr>
              <a:t>50:15-21</a:t>
            </a:r>
            <a:endParaRPr lang="zh-TW" altLang="en-US" sz="3600" dirty="0">
              <a:latin typeface="方正準圓" panose="02000000000000000000" pitchFamily="2" charset="-120"/>
              <a:ea typeface="方正準圓" panose="02000000000000000000" pitchFamily="2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71140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DB017E-545C-4731-B3B6-C70CC0168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743" y="1119514"/>
            <a:ext cx="7619999" cy="655040"/>
          </a:xfrm>
        </p:spPr>
        <p:txBody>
          <a:bodyPr>
            <a:noAutofit/>
          </a:bodyPr>
          <a:lstStyle/>
          <a:p>
            <a:pPr lvl="0"/>
            <a:r>
              <a:rPr lang="en-US" altLang="zh-TW" dirty="0">
                <a:latin typeface="方正準圓" panose="02000000000000000000" pitchFamily="2" charset="-120"/>
                <a:ea typeface="方正準圓" panose="02000000000000000000" pitchFamily="2" charset="-120"/>
              </a:rPr>
              <a:t>1. </a:t>
            </a:r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要知道有一位神</a:t>
            </a:r>
            <a:r>
              <a:rPr lang="en-US" altLang="zh-TW" dirty="0">
                <a:latin typeface="方正準圓" panose="02000000000000000000" pitchFamily="2" charset="-120"/>
                <a:ea typeface="方正準圓" panose="02000000000000000000" pitchFamily="2" charset="-120"/>
              </a:rPr>
              <a:t>--</a:t>
            </a:r>
            <a:r>
              <a:rPr lang="zh-HK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不作審判和報復</a:t>
            </a:r>
            <a:b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</a:br>
            <a:endParaRPr lang="zh-TW" altLang="en-US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D4E77E-E167-43BA-A764-44713EAF6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039" y="2043967"/>
            <a:ext cx="7408580" cy="32318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詩</a:t>
            </a:r>
            <a:r>
              <a:rPr lang="en-US" altLang="zh-TW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37</a:t>
            </a: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：</a:t>
            </a:r>
            <a:r>
              <a:rPr lang="en-US" altLang="zh-TW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8</a:t>
            </a:r>
          </a:p>
          <a:p>
            <a:pPr marL="0" indent="0">
              <a:buNone/>
            </a:pP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「當止住怒氣，離棄憤怒；不要心懷不平，以致作惡。」</a:t>
            </a:r>
            <a:endParaRPr lang="en-US" altLang="zh-TW" sz="32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0FDEEC2-A10C-46A1-B5B6-321D91434FB8}"/>
              </a:ext>
            </a:extLst>
          </p:cNvPr>
          <p:cNvSpPr/>
          <p:nvPr/>
        </p:nvSpPr>
        <p:spPr>
          <a:xfrm>
            <a:off x="5224040" y="5814689"/>
            <a:ext cx="36587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342900">
              <a:defRPr/>
            </a:pP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創世記</a:t>
            </a:r>
            <a:r>
              <a:rPr lang="en-US" altLang="zh-TW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50:15-21</a:t>
            </a:r>
            <a:endParaRPr lang="zh-TW" altLang="en-US" sz="36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9835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DB017E-545C-4731-B3B6-C70CC0168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5192" y="1157506"/>
            <a:ext cx="7325391" cy="655040"/>
          </a:xfrm>
        </p:spPr>
        <p:txBody>
          <a:bodyPr>
            <a:noAutofit/>
          </a:bodyPr>
          <a:lstStyle/>
          <a:p>
            <a:pPr lvl="0"/>
            <a:r>
              <a:rPr lang="en-US" altLang="zh-TW" dirty="0">
                <a:latin typeface="方正準圓" panose="02000000000000000000" pitchFamily="2" charset="-120"/>
                <a:ea typeface="方正準圓" panose="02000000000000000000" pitchFamily="2" charset="-120"/>
              </a:rPr>
              <a:t>1. </a:t>
            </a:r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要知道有一位神</a:t>
            </a:r>
            <a:r>
              <a:rPr lang="en-US" altLang="zh-TW" dirty="0">
                <a:latin typeface="方正準圓" panose="02000000000000000000" pitchFamily="2" charset="-120"/>
                <a:ea typeface="方正準圓" panose="02000000000000000000" pitchFamily="2" charset="-120"/>
              </a:rPr>
              <a:t>--</a:t>
            </a:r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尋求神的心意</a:t>
            </a:r>
            <a:b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</a:br>
            <a:endParaRPr lang="zh-TW" altLang="en-US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D4E77E-E167-43BA-A764-44713EAF6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2003" y="2099929"/>
            <a:ext cx="7408580" cy="32318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V20</a:t>
            </a:r>
            <a:r>
              <a:rPr lang="zh-TW" altLang="en-US" sz="3200" dirty="0">
                <a:latin typeface="方正細圓" panose="02000000000000000000" pitchFamily="2" charset="-120"/>
                <a:ea typeface="方正細圓" panose="02000000000000000000" pitchFamily="2" charset="-120"/>
              </a:rPr>
              <a:t>：「從前你們的意思是要害我，但神的意思原是好的，要使許多百姓得以存活，成就今日的光景。」</a:t>
            </a:r>
            <a:endParaRPr lang="en-US" altLang="zh-HK" sz="32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神可以將一件惡事扭轉為美善的事</a:t>
            </a:r>
            <a:endParaRPr lang="en-US" altLang="zh-TW" sz="32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0FDEEC2-A10C-46A1-B5B6-321D91434FB8}"/>
              </a:ext>
            </a:extLst>
          </p:cNvPr>
          <p:cNvSpPr/>
          <p:nvPr/>
        </p:nvSpPr>
        <p:spPr>
          <a:xfrm>
            <a:off x="5357050" y="5992042"/>
            <a:ext cx="35317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342900">
              <a:defRPr/>
            </a:pP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創世記</a:t>
            </a:r>
            <a:r>
              <a:rPr lang="en-US" altLang="zh-TW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50:15-21</a:t>
            </a:r>
            <a:endParaRPr lang="zh-TW" altLang="en-US" sz="36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598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DB017E-545C-4731-B3B6-C70CC0168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5148" y="1116755"/>
            <a:ext cx="5038753" cy="655040"/>
          </a:xfrm>
        </p:spPr>
        <p:txBody>
          <a:bodyPr>
            <a:noAutofit/>
          </a:bodyPr>
          <a:lstStyle/>
          <a:p>
            <a:pPr lvl="0"/>
            <a:r>
              <a:rPr lang="en-US" altLang="zh-TW" dirty="0">
                <a:latin typeface="方正準圓" panose="02000000000000000000" pitchFamily="2" charset="-120"/>
                <a:ea typeface="方正準圓" panose="02000000000000000000" pitchFamily="2" charset="-120"/>
              </a:rPr>
              <a:t>1.</a:t>
            </a:r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要知道有一位神</a:t>
            </a:r>
            <a:r>
              <a:rPr lang="en-US" altLang="zh-TW" dirty="0">
                <a:latin typeface="方正準圓" panose="02000000000000000000" pitchFamily="2" charset="-120"/>
                <a:ea typeface="方正準圓" panose="02000000000000000000" pitchFamily="2" charset="-120"/>
              </a:rPr>
              <a:t>--</a:t>
            </a:r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尋求神的心意</a:t>
            </a:r>
            <a:b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</a:br>
            <a:endParaRPr lang="zh-TW" altLang="en-US" sz="32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3D4E77E-E167-43BA-A764-44713EAF66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5148" y="2541686"/>
            <a:ext cx="4561610" cy="22588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神沒有離開人</a:t>
            </a:r>
            <a:endParaRPr lang="en-US" altLang="zh-TW" sz="32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方正準圓" panose="02000000000000000000" pitchFamily="2" charset="-120"/>
                <a:ea typeface="方正準圓" panose="02000000000000000000" pitchFamily="2" charset="-120"/>
              </a:rPr>
              <a:t>我們仍然可以去尋找呼召和使命</a:t>
            </a:r>
            <a:endParaRPr lang="en-US" altLang="zh-TW" sz="32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0FDEEC2-A10C-46A1-B5B6-321D91434FB8}"/>
              </a:ext>
            </a:extLst>
          </p:cNvPr>
          <p:cNvSpPr/>
          <p:nvPr/>
        </p:nvSpPr>
        <p:spPr>
          <a:xfrm>
            <a:off x="4572000" y="5894493"/>
            <a:ext cx="43919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342900">
              <a:defRPr/>
            </a:pPr>
            <a:r>
              <a:rPr lang="zh-TW" altLang="en-US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創世記</a:t>
            </a:r>
            <a:r>
              <a:rPr lang="en-US" altLang="zh-TW" sz="3600" dirty="0">
                <a:latin typeface="方正準圓" panose="02000000000000000000" pitchFamily="2" charset="-120"/>
                <a:ea typeface="方正準圓" panose="02000000000000000000" pitchFamily="2" charset="-120"/>
              </a:rPr>
              <a:t>50:15-21</a:t>
            </a:r>
            <a:endParaRPr lang="zh-TW" altLang="en-US" sz="36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5852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12573</TotalTime>
  <Words>975</Words>
  <Application>Microsoft Office PowerPoint</Application>
  <PresentationFormat>如螢幕大小 (4:3)</PresentationFormat>
  <Paragraphs>77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9" baseType="lpstr">
      <vt:lpstr>方正平黑</vt:lpstr>
      <vt:lpstr>方正行楷</vt:lpstr>
      <vt:lpstr>方正粗黑</vt:lpstr>
      <vt:lpstr>方正粗圓</vt:lpstr>
      <vt:lpstr>方正細圓</vt:lpstr>
      <vt:lpstr>方正準圓</vt:lpstr>
      <vt:lpstr>Arial</vt:lpstr>
      <vt:lpstr>Calibri</vt:lpstr>
      <vt:lpstr>Calibri Light</vt:lpstr>
      <vt:lpstr>Wingdings</vt:lpstr>
      <vt:lpstr>Office 佈景主題</vt:lpstr>
      <vt:lpstr>PowerPoint 簡報</vt:lpstr>
      <vt:lpstr>創世記50:15-21</vt:lpstr>
      <vt:lpstr>創世記50:15-21</vt:lpstr>
      <vt:lpstr>PowerPoint 簡報</vt:lpstr>
      <vt:lpstr>1. 要知道有一位神 </vt:lpstr>
      <vt:lpstr>1. 要知道有一位神 </vt:lpstr>
      <vt:lpstr>1. 要知道有一位神--不作審判和報復 </vt:lpstr>
      <vt:lpstr>1. 要知道有一位神--尋求神的心意 </vt:lpstr>
      <vt:lpstr>1.要知道有一位神--尋求神的心意 </vt:lpstr>
      <vt:lpstr>受傷的治療者</vt:lpstr>
      <vt:lpstr>PowerPoint 簡報</vt:lpstr>
      <vt:lpstr>2. 我們都可以選擇--約瑟的哥哥 </vt:lpstr>
      <vt:lpstr>2. 我們都可以選擇--約瑟 </vt:lpstr>
      <vt:lpstr>2. 我們都可以選擇 </vt:lpstr>
      <vt:lpstr>2. 我們都可以選擇 </vt:lpstr>
      <vt:lpstr>「如果命運能選擇？ 」</vt:lpstr>
      <vt:lpstr> </vt:lpstr>
      <vt:lpstr>2. 我們都可以選擇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WWS</dc:creator>
  <cp:lastModifiedBy>tsangwing</cp:lastModifiedBy>
  <cp:revision>639</cp:revision>
  <cp:lastPrinted>2021-05-07T05:03:07Z</cp:lastPrinted>
  <dcterms:created xsi:type="dcterms:W3CDTF">2012-07-30T21:28:29Z</dcterms:created>
  <dcterms:modified xsi:type="dcterms:W3CDTF">2021-07-28T02:38:01Z</dcterms:modified>
</cp:coreProperties>
</file>