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496" r:id="rId4"/>
    <p:sldId id="2906" r:id="rId5"/>
    <p:sldId id="2909" r:id="rId6"/>
    <p:sldId id="2910" r:id="rId7"/>
    <p:sldId id="2911" r:id="rId8"/>
    <p:sldId id="2912" r:id="rId9"/>
    <p:sldId id="2913" r:id="rId10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4660"/>
  </p:normalViewPr>
  <p:slideViewPr>
    <p:cSldViewPr snapToGrid="0">
      <p:cViewPr>
        <p:scale>
          <a:sx n="106" d="100"/>
          <a:sy n="106" d="100"/>
        </p:scale>
        <p:origin x="7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153617-3A04-4C86-A9A1-0702D9B8B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93C5B4B-E9A2-4FEB-B6EF-E466088EA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99A506-9668-4266-9379-F18AD7793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C2D9-605A-44D5-9A5F-2EB7FB67342B}" type="datetimeFigureOut">
              <a:rPr lang="zh-HK" altLang="en-US" smtClean="0"/>
              <a:t>31/7/2021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39B3CD2-A971-4AB2-B0FF-4E9E5A82D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15F493-CA90-4765-A837-45E3ED73A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A448-DDD2-43FF-89CA-2387BE2D9B3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130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CAE463-9DE3-4CDF-9D60-41ABBB0A6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253FD30-C984-42E3-A119-A4C0F7FED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8B1BFDA-8727-4693-9199-0CFE80D1C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C2D9-605A-44D5-9A5F-2EB7FB67342B}" type="datetimeFigureOut">
              <a:rPr lang="zh-HK" altLang="en-US" smtClean="0"/>
              <a:t>31/7/2021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B7E3E40-C9F1-4A60-9BB7-79503FB15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C2E195-EFCE-4459-8A35-C71F21DCD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A448-DDD2-43FF-89CA-2387BE2D9B3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6161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AA371C4-BDC1-44E5-8454-10C2852F8C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71BF06E-B7A6-450C-A1F7-BD867163D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197C4C7-7578-49FF-A561-A7965239B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C2D9-605A-44D5-9A5F-2EB7FB67342B}" type="datetimeFigureOut">
              <a:rPr lang="zh-HK" altLang="en-US" smtClean="0"/>
              <a:t>31/7/2021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D88449-DA9A-4A84-9CF6-F40EAEB9E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86E736-F6CF-40FB-A031-0A3D9C1B1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A448-DDD2-43FF-89CA-2387BE2D9B3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2505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2021/7/31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01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2021/7/31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770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2021/7/31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65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2021/7/31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558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2021/7/31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83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2021/7/31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98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2021/7/31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22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2021/7/31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910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8DB294-E78E-4698-9898-4C0ACA84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1A1912E-B3C8-48FD-8FC5-58D4962D9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798A212-4B8F-49CD-B62E-97D58ECBA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C2D9-605A-44D5-9A5F-2EB7FB67342B}" type="datetimeFigureOut">
              <a:rPr lang="zh-HK" altLang="en-US" smtClean="0"/>
              <a:t>31/7/2021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E9EFE51-DA1F-4DEC-8F6A-CC61EEF62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57688B9-5C0C-4BFA-8A13-CA9726AC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A448-DDD2-43FF-89CA-2387BE2D9B3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99156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2021/7/31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7259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2021/7/31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0496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2021/7/31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72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00C847C-7111-4AC3-933C-FB459780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59C822-D296-4C4D-82D8-6AB2FCAC1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603A28-E409-40C3-AE33-DD225E0D4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C2D9-605A-44D5-9A5F-2EB7FB67342B}" type="datetimeFigureOut">
              <a:rPr lang="zh-HK" altLang="en-US" smtClean="0"/>
              <a:t>31/7/2021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185C0C1-1686-4630-8336-0D2E93D17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0BDDEA8-63B7-4D5E-BC05-595908F0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A448-DDD2-43FF-89CA-2387BE2D9B3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523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0F05C1-59D7-40DE-A766-D520F618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E8FDDF-8D65-464F-B5E3-023870878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28DA2B6-47C9-4D4B-8F77-8B7EBFDF2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E721C90-D04D-41BD-B72A-62040B43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C2D9-605A-44D5-9A5F-2EB7FB67342B}" type="datetimeFigureOut">
              <a:rPr lang="zh-HK" altLang="en-US" smtClean="0"/>
              <a:t>31/7/2021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01D6906-1B11-499D-B663-0B0600E71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AF97529-0341-4730-8C43-B2EAA2B57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A448-DDD2-43FF-89CA-2387BE2D9B3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28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0D2111-9260-4D1E-8160-89617C44C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F740BEE-5DFB-4416-B0C6-561F4149F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271283F-3FEC-4929-A007-626B9ECEC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2C02485-A0B3-4C6F-B7D8-44889151B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26F7036-421F-443A-A0D9-A183AD415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1F765B2-39FE-4B6C-B6DF-FC0F7D8A0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C2D9-605A-44D5-9A5F-2EB7FB67342B}" type="datetimeFigureOut">
              <a:rPr lang="zh-HK" altLang="en-US" smtClean="0"/>
              <a:t>31/7/2021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4E3ED8C-AD18-4CCA-AC85-5A83BB549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AF475E9-9CF4-463F-ACDF-C43FBC3E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A448-DDD2-43FF-89CA-2387BE2D9B3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121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A97EA7-9157-4533-B83C-0230BC81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A25C5E42-1994-4180-917D-81D30CD05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C2D9-605A-44D5-9A5F-2EB7FB67342B}" type="datetimeFigureOut">
              <a:rPr lang="zh-HK" altLang="en-US" smtClean="0"/>
              <a:t>31/7/2021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795D113-6513-4562-A5D8-25628DBEA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4D3DABA-56F7-4707-ACD6-3B286397C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A448-DDD2-43FF-89CA-2387BE2D9B3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537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2A5BE06-09C1-4346-9E61-C9CE58DA7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C2D9-605A-44D5-9A5F-2EB7FB67342B}" type="datetimeFigureOut">
              <a:rPr lang="zh-HK" altLang="en-US" smtClean="0"/>
              <a:t>31/7/2021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4031751-9F32-4B86-8E55-8BAC3A7C0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59991EE-D022-458C-AAB0-ED13FA55E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A448-DDD2-43FF-89CA-2387BE2D9B3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365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F051DF-D256-4756-B06A-67A64C859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79A430-5B7B-4B50-8B25-4B958F7F7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3DC2AF0-1BC3-4340-A33A-48D884869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FF2153F-69F2-414C-B1B7-F318C89E1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C2D9-605A-44D5-9A5F-2EB7FB67342B}" type="datetimeFigureOut">
              <a:rPr lang="zh-HK" altLang="en-US" smtClean="0"/>
              <a:t>31/7/2021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940F084-750E-473A-885B-7D8D3762C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878AA51-7E62-4417-8161-9974193C2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A448-DDD2-43FF-89CA-2387BE2D9B3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8725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CCCDF2-A1C0-40B3-B951-47B88DE90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889C9D8-9DE5-4C84-900B-C872E9DCCF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DE12631-2401-47EE-A19D-18CD385D4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935A8C7-B64A-41FD-A7AB-44E6FEE0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6C2D9-605A-44D5-9A5F-2EB7FB67342B}" type="datetimeFigureOut">
              <a:rPr lang="zh-HK" altLang="en-US" smtClean="0"/>
              <a:t>31/7/2021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9D305E0-7E7A-4C7D-96F7-1B854E22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B9A0C4C-EA7A-462D-86E8-0B0AD1B8D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DA448-DDD2-43FF-89CA-2387BE2D9B3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311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EFD9AD5-DA0F-434E-B535-0EFB34D9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C5F7D49-082D-4E30-8A7F-336356D33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EC8F6D4-DC23-486E-86B4-0370DA3DD0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6C2D9-605A-44D5-9A5F-2EB7FB67342B}" type="datetimeFigureOut">
              <a:rPr lang="zh-HK" altLang="en-US" smtClean="0"/>
              <a:t>31/7/2021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433DE1-BF9B-492B-9151-8F89CC038A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86C1AC2-BFBA-4CBB-A652-63CFC68D1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DA448-DDD2-43FF-89CA-2387BE2D9B3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7197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89821-7F00-4668-BCCD-C1712E6D4969}" type="datetimeFigureOut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2021/7/31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59E3-4BA8-4F64-89C3-370D77B4FB6F}" type="slidenum">
              <a:rPr lang="zh-TW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TW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7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可能是文字的圖像">
            <a:extLst>
              <a:ext uri="{FF2B5EF4-FFF2-40B4-BE49-F238E27FC236}">
                <a16:creationId xmlns:a16="http://schemas.microsoft.com/office/drawing/2014/main" id="{D24B0043-6D0B-4D36-8AD4-C6109EA16B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00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B2A3DAC-B8DE-40DB-88A6-6E6323D465C9}"/>
              </a:ext>
            </a:extLst>
          </p:cNvPr>
          <p:cNvSpPr txBox="1"/>
          <p:nvPr/>
        </p:nvSpPr>
        <p:spPr>
          <a:xfrm>
            <a:off x="623391" y="631888"/>
            <a:ext cx="5472609" cy="5594224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kern="0" baseline="3000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8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016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天起了涼風，那人和他妻子聽見耶和華上帝在園中來回行走的聲音，就藏在園裏的樹木中，躲避耶和華上帝的面。</a:t>
            </a:r>
            <a:r>
              <a:rPr lang="en-US" altLang="zh-TW" sz="3200" kern="0" baseline="3000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9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016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耶和華上帝呼喚那人，對他說：「你在哪裏？」</a:t>
            </a:r>
            <a:r>
              <a:rPr lang="en-US" altLang="zh-TW" sz="3200" kern="0" baseline="30000" dirty="0">
                <a:effectLst>
                  <a:glow rad="101600">
                    <a:prstClr val="white"/>
                  </a:glo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10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>
                  <a:glow rad="101600">
                    <a:prstClr val="white"/>
                  </a:glow>
                </a:effectLst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他說：「我在園中聽見你的聲音，我就害怕；因為我赤身露體，我就藏了起來。」</a:t>
            </a:r>
          </a:p>
        </p:txBody>
      </p:sp>
    </p:spTree>
    <p:extLst>
      <p:ext uri="{BB962C8B-B14F-4D97-AF65-F5344CB8AC3E}">
        <p14:creationId xmlns:p14="http://schemas.microsoft.com/office/powerpoint/2010/main" val="285336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7B2A3DAC-B8DE-40DB-88A6-6E6323D465C9}"/>
              </a:ext>
            </a:extLst>
          </p:cNvPr>
          <p:cNvSpPr txBox="1"/>
          <p:nvPr/>
        </p:nvSpPr>
        <p:spPr>
          <a:xfrm>
            <a:off x="635934" y="631888"/>
            <a:ext cx="6222066" cy="5594224"/>
          </a:xfrm>
          <a:prstGeom prst="rect">
            <a:avLst/>
          </a:prstGeom>
          <a:noFill/>
          <a:effectLst>
            <a:glow rad="127000">
              <a:schemeClr val="tx1"/>
            </a:glow>
          </a:effectLst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3200" kern="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11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耶和華上帝說：「誰告訴你，你是赤身露體呢？莫非你吃了那樹上所出的，就是我吩咐你不可吃的嗎？」</a:t>
            </a:r>
            <a:r>
              <a:rPr lang="en-US" altLang="zh-TW" sz="3200" kern="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12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那人說：「你賜給我、與我一起的女人，是她把那樹上所出的給我，我就吃了。」</a:t>
            </a:r>
            <a:r>
              <a:rPr lang="en-US" altLang="zh-TW" sz="3200" kern="0" baseline="30000" dirty="0">
                <a:latin typeface="方正準圓" panose="02000000000000000000" pitchFamily="2" charset="-120"/>
                <a:ea typeface="方正準圓" panose="02000000000000000000" pitchFamily="2" charset="-120"/>
              </a:rPr>
              <a:t>13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耶和華上帝對女人說：「你怎麼會做這種事呢？」女人說：「那蛇引誘我，我就吃了。」</a:t>
            </a:r>
            <a:r>
              <a:rPr kumimoji="0" lang="en-US" altLang="zh-TW" sz="3200" b="0" i="0" u="none" strike="noStrike" kern="0" cap="none" spc="0" normalizeH="0" baseline="3000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 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（創 </a:t>
            </a:r>
            <a:r>
              <a:rPr lang="en-US" altLang="zh-TW" sz="3200" kern="0" dirty="0">
                <a:latin typeface="方正準圓" panose="02000000000000000000" pitchFamily="2" charset="-120"/>
                <a:ea typeface="方正準圓" panose="02000000000000000000" pitchFamily="2" charset="-120"/>
              </a:rPr>
              <a:t>3</a:t>
            </a:r>
            <a:r>
              <a:rPr kumimoji="0" lang="en-US" altLang="zh-TW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:8-13</a:t>
            </a:r>
            <a:r>
              <a:rPr kumimoji="0" lang="zh-TW" altLang="en-US" sz="3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方正準圓" panose="02000000000000000000" pitchFamily="2" charset="-120"/>
                <a:ea typeface="方正準圓" panose="02000000000000000000" pitchFamily="2" charset="-120"/>
                <a:cs typeface="+mn-cs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636341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4008FA-A153-40E3-B563-CA0E1B13F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歷史的教訓</a:t>
            </a:r>
            <a:endParaRPr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EF97029-06AE-4950-88C8-154DBC0002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約書亞對亞干說：「我兒，我勸你將榮耀歸給耶和華－以色列的上帝，在他面前認罪，把你所做的事告訴我，不可向我隱瞞。」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書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7:19)</a:t>
            </a:r>
          </a:p>
          <a:p>
            <a:pPr marL="0" indent="0">
              <a:buNone/>
            </a:pPr>
            <a:endParaRPr lang="en-US" altLang="zh-HK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掃羅對撒母耳說：「我聽從了耶和華的話，行了耶和華派我行的路，擒了亞瑪力王亞甲來，滅盡了亞瑪力人。百姓卻從掠物中取了牛羊，是當滅之物中最好的，要在吉甲獻給耶和華－你的上帝。」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撒上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15:20-21)</a:t>
            </a:r>
            <a:endParaRPr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9545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5D3874-62AA-449F-9F2C-DEE73C2A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從偷吃禁果事件，你看見人的劣根性：</a:t>
            </a:r>
            <a:endParaRPr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F3787A-8838-4809-A93C-AB47ED3B8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6520543" cy="4525963"/>
          </a:xfrm>
        </p:spPr>
        <p:txBody>
          <a:bodyPr>
            <a:noAutofit/>
          </a:bodyPr>
          <a:lstStyle/>
          <a:p>
            <a:pPr marL="514350" indent="-514350">
              <a:buAutoNum type="arabicParenBoth"/>
            </a:pPr>
            <a:r>
              <a:rPr lang="zh-TW" altLang="en-US" sz="4000" dirty="0">
                <a:latin typeface="方正粗黑" panose="02000000000000000000" pitchFamily="2" charset="-120"/>
                <a:ea typeface="方正粗黑" panose="02000000000000000000" pitchFamily="2" charset="-120"/>
              </a:rPr>
              <a:t>有著數</a:t>
            </a:r>
            <a:endParaRPr lang="en-US" altLang="zh-TW" sz="40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sz="3100" dirty="0">
                <a:latin typeface="方正準圓" panose="02000000000000000000" pitchFamily="2" charset="-120"/>
                <a:ea typeface="方正準圓" panose="02000000000000000000" pitchFamily="2" charset="-120"/>
              </a:rPr>
              <a:t>於是女人見那棵樹</a:t>
            </a:r>
            <a:r>
              <a:rPr lang="zh-TW" altLang="en-US" sz="31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好作食物</a:t>
            </a:r>
            <a:r>
              <a:rPr lang="zh-TW" altLang="en-US" sz="31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，又</a:t>
            </a:r>
            <a:r>
              <a:rPr lang="zh-TW" altLang="en-US" sz="31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悅人的眼目</a:t>
            </a:r>
            <a:r>
              <a:rPr lang="zh-TW" altLang="en-US" sz="31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，那樹</a:t>
            </a:r>
            <a:r>
              <a:rPr lang="zh-TW" altLang="en-US" sz="31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令人喜愛</a:t>
            </a:r>
            <a:r>
              <a:rPr lang="zh-TW" altLang="en-US" sz="31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，能</a:t>
            </a:r>
            <a:r>
              <a:rPr lang="zh-TW" altLang="en-US" sz="3100" b="1" dirty="0">
                <a:latin typeface="方正準圓" panose="02000000000000000000" pitchFamily="2" charset="-120"/>
                <a:ea typeface="方正準圓" panose="02000000000000000000" pitchFamily="2" charset="-120"/>
              </a:rPr>
              <a:t>使人有智慧</a:t>
            </a:r>
            <a:r>
              <a:rPr lang="zh-TW" altLang="en-US" sz="31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，她就摘下果子吃了，又給了與她一起的丈夫，他也吃了。他們二人的眼睛就開了，知道自己赤身露體，就編織無花果樹的葉子，為自己做成裙子。</a:t>
            </a:r>
            <a:r>
              <a:rPr lang="en-US" altLang="zh-TW" sz="3100" dirty="0">
                <a:latin typeface="方正準圓" panose="02000000000000000000" pitchFamily="2" charset="-120"/>
                <a:ea typeface="方正準圓" panose="02000000000000000000" pitchFamily="2" charset="-120"/>
              </a:rPr>
              <a:t>…</a:t>
            </a:r>
            <a:r>
              <a:rPr lang="zh-TW" altLang="en-US" sz="3100" dirty="0">
                <a:latin typeface="方正準圓" panose="02000000000000000000" pitchFamily="2" charset="-120"/>
                <a:ea typeface="方正準圓" panose="02000000000000000000" pitchFamily="2" charset="-120"/>
              </a:rPr>
              <a:t>他說：「我在園中聽見你的聲音，</a:t>
            </a:r>
            <a:r>
              <a:rPr lang="zh-TW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我就害怕</a:t>
            </a:r>
            <a:r>
              <a:rPr lang="zh-TW" altLang="en-US" sz="3100" dirty="0">
                <a:latin typeface="方正準圓" panose="02000000000000000000" pitchFamily="2" charset="-120"/>
                <a:ea typeface="方正準圓" panose="02000000000000000000" pitchFamily="2" charset="-120"/>
              </a:rPr>
              <a:t>；因為我赤身露體，</a:t>
            </a:r>
            <a:r>
              <a:rPr lang="zh-TW" alt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我就藏了起來</a:t>
            </a:r>
            <a:r>
              <a:rPr lang="zh-TW" altLang="en-US" sz="3100" dirty="0">
                <a:latin typeface="方正準圓" panose="02000000000000000000" pitchFamily="2" charset="-120"/>
                <a:ea typeface="方正準圓" panose="02000000000000000000" pitchFamily="2" charset="-120"/>
              </a:rPr>
              <a:t>。 </a:t>
            </a:r>
            <a:r>
              <a:rPr lang="en-US" altLang="zh-TW" sz="3100" dirty="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sz="3100" dirty="0">
                <a:latin typeface="方正準圓" panose="02000000000000000000" pitchFamily="2" charset="-120"/>
                <a:ea typeface="方正準圓" panose="02000000000000000000" pitchFamily="2" charset="-120"/>
              </a:rPr>
              <a:t>創</a:t>
            </a:r>
            <a:r>
              <a:rPr lang="en-US" altLang="zh-TW" sz="3100" dirty="0">
                <a:latin typeface="方正準圓" panose="02000000000000000000" pitchFamily="2" charset="-120"/>
                <a:ea typeface="方正準圓" panose="02000000000000000000" pitchFamily="2" charset="-120"/>
              </a:rPr>
              <a:t>3:6-7, 10)</a:t>
            </a:r>
            <a:endParaRPr lang="zh-HK" altLang="en-US" sz="3100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384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5D3874-62AA-449F-9F2C-DEE73C2A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從偷吃禁果事件，你看見人的劣根性：</a:t>
            </a:r>
            <a:endParaRPr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F3787A-8838-4809-A93C-AB47ED3B8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1975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>
                <a:latin typeface="方正粗黑" panose="02000000000000000000" pitchFamily="2" charset="-120"/>
                <a:ea typeface="方正粗黑" panose="02000000000000000000" pitchFamily="2" charset="-120"/>
              </a:rPr>
              <a:t>(2) </a:t>
            </a:r>
            <a:r>
              <a:rPr lang="zh-TW" altLang="en-US" sz="4000" dirty="0">
                <a:latin typeface="方正粗黑" panose="02000000000000000000" pitchFamily="2" charset="-120"/>
                <a:ea typeface="方正粗黑" panose="02000000000000000000" pitchFamily="2" charset="-120"/>
              </a:rPr>
              <a:t>無咁易</a:t>
            </a:r>
            <a:endParaRPr lang="en-US" altLang="zh-TW" sz="40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pPr marL="0" indent="0">
              <a:buNone/>
            </a:pPr>
            <a:endParaRPr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ECBFF841-6C66-4C03-BA45-74530A68D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536688"/>
              </p:ext>
            </p:extLst>
          </p:nvPr>
        </p:nvGraphicFramePr>
        <p:xfrm>
          <a:off x="747484" y="2447834"/>
          <a:ext cx="10628088" cy="2621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054602">
                  <a:extLst>
                    <a:ext uri="{9D8B030D-6E8A-4147-A177-3AD203B41FA5}">
                      <a16:colId xmlns:a16="http://schemas.microsoft.com/office/drawing/2014/main" val="848906502"/>
                    </a:ext>
                  </a:extLst>
                </a:gridCol>
                <a:gridCol w="5573486">
                  <a:extLst>
                    <a:ext uri="{9D8B030D-6E8A-4147-A177-3AD203B41FA5}">
                      <a16:colId xmlns:a16="http://schemas.microsoft.com/office/drawing/2014/main" val="9402712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創</a:t>
                      </a:r>
                      <a:r>
                        <a:rPr lang="en-US" altLang="zh-TW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2:17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創</a:t>
                      </a:r>
                      <a:r>
                        <a:rPr lang="en-US" altLang="zh-TW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3:3-4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234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只是知善惡的樹所出的，你不可吃，因為你吃它的日子</a:t>
                      </a: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必定死</a:t>
                      </a: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！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只是園子中間那棵樹的果子，上帝曾說：</a:t>
                      </a:r>
                      <a:r>
                        <a:rPr lang="en-US" altLang="zh-TW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『</a:t>
                      </a: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你們不可吃，也不可摸，</a:t>
                      </a: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免得你們死</a:t>
                      </a: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。</a:t>
                      </a:r>
                      <a:r>
                        <a:rPr lang="en-US" altLang="zh-TW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』</a:t>
                      </a: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」蛇對女人說：「</a:t>
                      </a:r>
                      <a:r>
                        <a:rPr lang="zh-TW" altLang="en-US" sz="3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你們不一定死</a:t>
                      </a:r>
                      <a:r>
                        <a:rPr lang="zh-TW" altLang="en-US" sz="3200" dirty="0">
                          <a:latin typeface="方正準圓" panose="02000000000000000000" pitchFamily="2" charset="-120"/>
                          <a:ea typeface="方正準圓" panose="02000000000000000000" pitchFamily="2" charset="-120"/>
                        </a:rPr>
                        <a:t>」</a:t>
                      </a:r>
                      <a:endParaRPr lang="zh-HK" altLang="en-US" sz="3200" dirty="0">
                        <a:latin typeface="方正準圓" panose="02000000000000000000" pitchFamily="2" charset="-120"/>
                        <a:ea typeface="方正準圓" panose="02000000000000000000" pitchFamily="2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072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565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5D3874-62AA-449F-9F2C-DEE73C2A0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從偷吃禁果事件，你看見人的劣根性：</a:t>
            </a:r>
            <a:endParaRPr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F3787A-8838-4809-A93C-AB47ED3B8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0203"/>
            <a:ext cx="77724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4000" dirty="0">
                <a:latin typeface="方正粗黑" panose="02000000000000000000" pitchFamily="2" charset="-120"/>
                <a:ea typeface="方正粗黑" panose="02000000000000000000" pitchFamily="2" charset="-120"/>
              </a:rPr>
              <a:t>(3) </a:t>
            </a:r>
            <a:r>
              <a:rPr lang="zh-TW" altLang="en-US" sz="4000" dirty="0">
                <a:latin typeface="方正粗黑" panose="02000000000000000000" pitchFamily="2" charset="-120"/>
                <a:ea typeface="方正粗黑" panose="02000000000000000000" pitchFamily="2" charset="-120"/>
              </a:rPr>
              <a:t>最衰佢</a:t>
            </a:r>
            <a:endParaRPr lang="en-US" altLang="zh-TW" sz="4000" dirty="0">
              <a:latin typeface="方正粗黑" panose="02000000000000000000" pitchFamily="2" charset="-120"/>
              <a:ea typeface="方正粗黑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那人說：「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你賜給我、與我一起的女人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，是她把那樹上所出的給我，我就吃了。」耶和華上帝對女人說：「你怎麼會做這種事呢？」女人說：「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那蛇引誘我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，我就吃了。」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創</a:t>
            </a:r>
            <a:r>
              <a:rPr lang="en-US" altLang="zh-TW" dirty="0">
                <a:latin typeface="方正準圓" panose="02000000000000000000" pitchFamily="2" charset="-120"/>
                <a:ea typeface="方正準圓" panose="02000000000000000000" pitchFamily="2" charset="-120"/>
              </a:rPr>
              <a:t>3:12-13)</a:t>
            </a:r>
            <a:endParaRPr lang="zh-HK" altLang="en-US" dirty="0"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568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3550DF-8D25-4BC9-A6C6-67B4F44D1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87832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我們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若認自己的罪</a:t>
            </a:r>
            <a:r>
              <a:rPr lang="zh-TW" altLang="en-US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，上帝是信實的，是公義的，必要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赦免</a:t>
            </a:r>
            <a:r>
              <a:rPr lang="zh-TW" altLang="en-US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我們的罪，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洗淨</a:t>
            </a:r>
            <a:r>
              <a:rPr lang="zh-TW" altLang="en-US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我們一切的不義。</a:t>
            </a:r>
            <a:r>
              <a:rPr lang="en-US" altLang="zh-TW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約壹</a:t>
            </a:r>
            <a:r>
              <a:rPr lang="en-US" altLang="zh-TW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1:9)</a:t>
            </a:r>
          </a:p>
          <a:p>
            <a:pPr marL="0" indent="0">
              <a:buNone/>
            </a:pPr>
            <a:endParaRPr lang="en-US" altLang="zh-HK" dirty="0">
              <a:effectLst/>
              <a:latin typeface="方正準圓" panose="02000000000000000000" pitchFamily="2" charset="-120"/>
              <a:ea typeface="方正準圓" panose="02000000000000000000" pitchFamily="2" charset="-120"/>
            </a:endParaRPr>
          </a:p>
          <a:p>
            <a:pPr marL="0" indent="0">
              <a:buNone/>
            </a:pPr>
            <a:r>
              <a:rPr lang="zh-TW" altLang="en-US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兒子對他說：</a:t>
            </a:r>
            <a:r>
              <a:rPr lang="en-US" altLang="zh-TW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『</a:t>
            </a:r>
            <a:r>
              <a:rPr lang="zh-TW" altLang="en-US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父親！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我得罪了天，又得罪了你</a:t>
            </a:r>
            <a:r>
              <a:rPr lang="zh-TW" altLang="en-US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，從今以後，我不配稱為你的兒子。</a:t>
            </a:r>
            <a:r>
              <a:rPr lang="en-US" altLang="zh-TW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』…</a:t>
            </a:r>
            <a:r>
              <a:rPr lang="zh-TW" altLang="en-US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因為我這個兒子是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準圓" panose="02000000000000000000" pitchFamily="2" charset="-120"/>
                <a:ea typeface="方正準圓" panose="02000000000000000000" pitchFamily="2" charset="-120"/>
              </a:rPr>
              <a:t>死而復活，失而復得的</a:t>
            </a:r>
            <a:r>
              <a:rPr lang="zh-TW" altLang="en-US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。</a:t>
            </a:r>
            <a:r>
              <a:rPr lang="en-US" altLang="zh-TW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』</a:t>
            </a:r>
            <a:r>
              <a:rPr lang="zh-TW" altLang="en-US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他們就開始慶祝。</a:t>
            </a:r>
            <a:r>
              <a:rPr lang="en-US" altLang="zh-TW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lang="zh-TW" altLang="en-US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路</a:t>
            </a:r>
            <a:r>
              <a:rPr lang="en-US" altLang="zh-TW" dirty="0">
                <a:effectLst/>
                <a:latin typeface="方正準圓" panose="02000000000000000000" pitchFamily="2" charset="-120"/>
                <a:ea typeface="方正準圓" panose="02000000000000000000" pitchFamily="2" charset="-120"/>
              </a:rPr>
              <a:t>15:21, 24)</a:t>
            </a:r>
            <a:endParaRPr lang="zh-HK" altLang="en-US" dirty="0">
              <a:effectLst/>
              <a:latin typeface="方正準圓" panose="02000000000000000000" pitchFamily="2" charset="-120"/>
              <a:ea typeface="方正準圓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659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696</Words>
  <Application>Microsoft Office PowerPoint</Application>
  <PresentationFormat>寬螢幕</PresentationFormat>
  <Paragraphs>21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方正粗黑</vt:lpstr>
      <vt:lpstr>方正準圓</vt:lpstr>
      <vt:lpstr>Arial</vt:lpstr>
      <vt:lpstr>Calibri</vt:lpstr>
      <vt:lpstr>Calibri Light</vt:lpstr>
      <vt:lpstr>Office 佈景主題</vt:lpstr>
      <vt:lpstr>1_Office 佈景主題</vt:lpstr>
      <vt:lpstr>PowerPoint 簡報</vt:lpstr>
      <vt:lpstr>PowerPoint 簡報</vt:lpstr>
      <vt:lpstr>PowerPoint 簡報</vt:lpstr>
      <vt:lpstr>歷史的教訓</vt:lpstr>
      <vt:lpstr>從偷吃禁果事件，你看見人的劣根性：</vt:lpstr>
      <vt:lpstr>從偷吃禁果事件，你看見人的劣根性：</vt:lpstr>
      <vt:lpstr>從偷吃禁果事件，你看見人的劣根性：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Sou Ka Fai, 蘇家輝</dc:creator>
  <cp:lastModifiedBy>Ng Lai Kwan Michelle, 吳麗君</cp:lastModifiedBy>
  <cp:revision>4</cp:revision>
  <dcterms:created xsi:type="dcterms:W3CDTF">2021-07-31T00:47:39Z</dcterms:created>
  <dcterms:modified xsi:type="dcterms:W3CDTF">2021-07-31T03:20:56Z</dcterms:modified>
</cp:coreProperties>
</file>