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8" r:id="rId5"/>
    <p:sldId id="271" r:id="rId6"/>
    <p:sldId id="270" r:id="rId7"/>
    <p:sldId id="272" r:id="rId8"/>
    <p:sldId id="273" r:id="rId9"/>
    <p:sldId id="274" r:id="rId10"/>
    <p:sldId id="281" r:id="rId11"/>
    <p:sldId id="277" r:id="rId12"/>
    <p:sldId id="279" r:id="rId13"/>
    <p:sldId id="275" r:id="rId14"/>
    <p:sldId id="261" r:id="rId1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26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9B0C27-9836-462E-B944-BE1B12E6D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6FD9DAE-FBBD-4EEF-A297-912C8FABC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85F4C2E-687D-46D7-80AC-2FE4B7DD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152-C4F6-4A50-8110-A207D1F6F19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D4B525-3D73-419E-A3D1-71F169DA9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EDA5C63-42FF-4D8E-89BD-88773DF30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391-F6A4-4837-B79C-5A8ECD0E1D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6047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AC4802-7B71-4928-9E54-F4BDA64B3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948977F-5771-43E8-98C9-0D9486643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8563C08-5C02-4485-B593-3B68E6AD1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152-C4F6-4A50-8110-A207D1F6F19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59E1D54-C619-477E-A265-9F5FB68FA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B6DDF5C-51C6-49A5-B7F2-68E2ED3D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391-F6A4-4837-B79C-5A8ECD0E1D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1461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2478D1A-0462-4BF9-89FC-88266C7493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178F913-0C52-4789-B631-C7F013052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22FE06-2A84-4FB9-B5FB-F43C7C29D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152-C4F6-4A50-8110-A207D1F6F19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E17636-2A86-4614-B73F-6AABBF18C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1880B4-D3C4-42E8-83A8-041083948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391-F6A4-4837-B79C-5A8ECD0E1D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336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5D80F1-5E4C-48D7-94A1-CA1B97636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EFE697-F393-467F-B889-ECB8137EE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5C470D0-8BC0-4486-9E55-FDB8B8375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152-C4F6-4A50-8110-A207D1F6F19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5C7E83B-10C4-4645-812C-23E0E345B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62C7B7-5EEF-48BA-9772-DBB22BF1E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391-F6A4-4837-B79C-5A8ECD0E1D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033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6BA085-F083-4895-9AE2-EDBB60921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A9FC23B-881C-4959-BF3D-970F315B7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CD98CD5-0D42-4166-AF14-E750BCBC3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152-C4F6-4A50-8110-A207D1F6F19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DC7AC82-3A09-459B-8AE0-CE433400D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F1250D-479A-4AB6-98CD-4B89C3993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391-F6A4-4837-B79C-5A8ECD0E1D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2467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3F52CB-D325-40F0-A5EE-5652E771C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797915-465B-443A-BA60-F40B0C8B11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CA1530F-19C7-4BF1-8376-7C3B0D958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773C174-2698-4683-B738-7BE6AFAF0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152-C4F6-4A50-8110-A207D1F6F19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0751FD2-E0D4-4C97-8BF5-678365FE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FD46467-083D-4AA3-BEF6-1FA441C6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391-F6A4-4837-B79C-5A8ECD0E1D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474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75072A-AE95-4A32-BC96-DD5E94357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2D4CB90-925E-4F6D-887D-19CDDB0F3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02D6B6E-2CCE-44F6-A595-943F8891B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3E28823-E6C5-4CEB-A0A7-E4336B538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911498F-7239-41CC-BE02-CA27D31303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579EE7C-0029-4C8B-B8D3-0FFD91036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152-C4F6-4A50-8110-A207D1F6F19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A2C1B95-58F0-435F-821D-76C364B9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0F7B26C-3A15-47FF-B37B-0B79C326E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391-F6A4-4837-B79C-5A8ECD0E1D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851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42340C-A92D-4564-BE4C-93BFCD20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058D713-EF8B-4C14-A7CF-2EB1FC7AF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152-C4F6-4A50-8110-A207D1F6F19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698436E-2B3C-4C5B-B591-4A7DC53B8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C6374A5-A19E-4E51-A928-C7F55CBF9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391-F6A4-4837-B79C-5A8ECD0E1D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275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3829A1F-BA10-43EF-85E9-B523BFB74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152-C4F6-4A50-8110-A207D1F6F19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3686F24-9E9E-4034-9351-37CC3F3C0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5AD943E-5DD9-443A-A4B5-AB33C50C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391-F6A4-4837-B79C-5A8ECD0E1D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03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83FE3A-FB6A-4063-B22D-81093BB10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AE8FC89-46D8-4EFB-8FA4-A776FE097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0579BB4-456C-47DF-B1A8-1F1D29BB5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0AABCAD-4908-414E-9FE8-783C5263A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152-C4F6-4A50-8110-A207D1F6F19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8FDFBD7-1CAC-4903-B5C0-7F144A8FA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CC75C7C-7806-4FA0-A76A-96F5C3D31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391-F6A4-4837-B79C-5A8ECD0E1D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239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F8EA34-4EF0-4AF4-BA03-493ACFDF1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D5BD791-4AF6-4DD6-B1F5-A8C45E4F8F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17CFD4C-1200-4D5F-85B8-843F87411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5BA38FB-45D1-4D8B-A1AB-26DFAC2CF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152-C4F6-4A50-8110-A207D1F6F19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8D7AE81-2DBE-49C0-B1B5-685562184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23B0004-56E2-4DF2-B41F-B488AE8CF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391-F6A4-4837-B79C-5A8ECD0E1D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859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E0F163D-CA04-4A12-9594-5A034FAE1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6A3E159-BA1C-42C9-BA80-DD54D7904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B6E24C-D507-4258-AF24-B949AB404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F8152-C4F6-4A50-8110-A207D1F6F19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463A83-DC53-4B16-AB0E-C455CE564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6867D49-9986-469E-9EC0-D4B9BC3DE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F3391-F6A4-4837-B79C-5A8ECD0E1D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2308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6A2C500-198E-43C5-9765-540C2D10C541}"/>
              </a:ext>
            </a:extLst>
          </p:cNvPr>
          <p:cNvSpPr txBox="1"/>
          <p:nvPr/>
        </p:nvSpPr>
        <p:spPr>
          <a:xfrm>
            <a:off x="186015" y="632558"/>
            <a:ext cx="81073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8000" dirty="0">
                <a:latin typeface="方正行楷" panose="02000000000000000000" pitchFamily="2" charset="-120"/>
                <a:ea typeface="方正行楷" panose="02000000000000000000" pitchFamily="2" charset="-120"/>
              </a:rPr>
              <a:t>不要為明天憂慮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83FBDB2-E79D-46D5-851E-DC3AE8A7C256}"/>
              </a:ext>
            </a:extLst>
          </p:cNvPr>
          <p:cNvSpPr txBox="1"/>
          <p:nvPr/>
        </p:nvSpPr>
        <p:spPr>
          <a:xfrm>
            <a:off x="1477925" y="1817832"/>
            <a:ext cx="5741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馬太福音 </a:t>
            </a:r>
            <a:r>
              <a:rPr lang="en-US" altLang="zh-HK" sz="4400" dirty="0">
                <a:latin typeface="SimHei" panose="02010609060101010101" pitchFamily="49" charset="-122"/>
                <a:ea typeface="SimHei" panose="02010609060101010101" pitchFamily="49" charset="-122"/>
              </a:rPr>
              <a:t>6:25-34</a:t>
            </a:r>
            <a:endParaRPr lang="zh-HK" altLang="en-US" sz="44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5657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F92F555-5FBB-4870-ABAF-39DA355B6ABC}"/>
              </a:ext>
            </a:extLst>
          </p:cNvPr>
          <p:cNvSpPr txBox="1"/>
          <p:nvPr/>
        </p:nvSpPr>
        <p:spPr>
          <a:xfrm>
            <a:off x="318639" y="254313"/>
            <a:ext cx="413613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「你們看一看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那天上的飛鳥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… 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」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C476516-E1B1-4E78-9419-1047403CF361}"/>
              </a:ext>
            </a:extLst>
          </p:cNvPr>
          <p:cNvSpPr txBox="1"/>
          <p:nvPr/>
        </p:nvSpPr>
        <p:spPr>
          <a:xfrm>
            <a:off x="6895103" y="761166"/>
            <a:ext cx="4077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身長</a:t>
            </a:r>
            <a:r>
              <a:rPr kumimoji="0" lang="en-US" altLang="zh-HK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14cm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798DBD1-29FD-45D7-B330-1B7DA94C19B8}"/>
              </a:ext>
            </a:extLst>
          </p:cNvPr>
          <p:cNvSpPr txBox="1"/>
          <p:nvPr/>
        </p:nvSpPr>
        <p:spPr>
          <a:xfrm>
            <a:off x="6895103" y="1922439"/>
            <a:ext cx="4077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體重</a:t>
            </a:r>
            <a:r>
              <a:rPr kumimoji="0" lang="en-US" altLang="zh-HK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24g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149B249-56D2-44C2-964F-E2A1D00DB2A5}"/>
              </a:ext>
            </a:extLst>
          </p:cNvPr>
          <p:cNvSpPr txBox="1"/>
          <p:nvPr/>
        </p:nvSpPr>
        <p:spPr>
          <a:xfrm>
            <a:off x="6895103" y="4018581"/>
            <a:ext cx="4077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警覺性高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82ABA840-CFB6-4BB7-A0E8-74D40F8BA72B}"/>
              </a:ext>
            </a:extLst>
          </p:cNvPr>
          <p:cNvSpPr txBox="1"/>
          <p:nvPr/>
        </p:nvSpPr>
        <p:spPr>
          <a:xfrm>
            <a:off x="6895103" y="3002158"/>
            <a:ext cx="4077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適應力強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6E773F8C-FB1D-428D-AA62-F03405077BF4}"/>
              </a:ext>
            </a:extLst>
          </p:cNvPr>
          <p:cNvSpPr txBox="1"/>
          <p:nvPr/>
        </p:nvSpPr>
        <p:spPr>
          <a:xfrm>
            <a:off x="6895103" y="5035005"/>
            <a:ext cx="4077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不願接受飼養</a:t>
            </a:r>
          </a:p>
        </p:txBody>
      </p:sp>
    </p:spTree>
    <p:extLst>
      <p:ext uri="{BB962C8B-B14F-4D97-AF65-F5344CB8AC3E}">
        <p14:creationId xmlns:p14="http://schemas.microsoft.com/office/powerpoint/2010/main" val="341162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4323815-26DD-4A43-9116-D37D52545B41}"/>
              </a:ext>
            </a:extLst>
          </p:cNvPr>
          <p:cNvSpPr txBox="1"/>
          <p:nvPr/>
        </p:nvSpPr>
        <p:spPr>
          <a:xfrm>
            <a:off x="385035" y="4102873"/>
            <a:ext cx="617806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「你們哪一個能藉著憂慮使壽數多加一刻呢」</a:t>
            </a:r>
            <a:endParaRPr lang="zh-HK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EAC8854E-E052-4097-8778-D0B2AE7B252F}"/>
              </a:ext>
            </a:extLst>
          </p:cNvPr>
          <p:cNvSpPr txBox="1"/>
          <p:nvPr/>
        </p:nvSpPr>
        <p:spPr>
          <a:xfrm>
            <a:off x="385035" y="5625340"/>
            <a:ext cx="75447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「一天的難處一天當就夠了。」</a:t>
            </a:r>
            <a:endParaRPr lang="zh-HK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AD42A55-4657-4AD6-9A58-931757DF7E0A}"/>
              </a:ext>
            </a:extLst>
          </p:cNvPr>
          <p:cNvSpPr txBox="1"/>
          <p:nvPr/>
        </p:nvSpPr>
        <p:spPr>
          <a:xfrm>
            <a:off x="5218772" y="570168"/>
            <a:ext cx="6401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6000" dirty="0">
                <a:latin typeface="SimHei" panose="02010609060101010101" pitchFamily="49" charset="-122"/>
                <a:ea typeface="SimHei" panose="02010609060101010101" pitchFamily="49" charset="-122"/>
              </a:rPr>
              <a:t>但接受自己的限制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29A70CD-D038-4650-9A89-D6665A7006E2}"/>
              </a:ext>
            </a:extLst>
          </p:cNvPr>
          <p:cNvSpPr txBox="1"/>
          <p:nvPr/>
        </p:nvSpPr>
        <p:spPr>
          <a:xfrm>
            <a:off x="571531" y="308032"/>
            <a:ext cx="55763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9600" dirty="0">
                <a:latin typeface="SimHei" panose="02010609060101010101" pitchFamily="49" charset="-122"/>
                <a:ea typeface="SimHei" panose="02010609060101010101" pitchFamily="49" charset="-122"/>
              </a:rPr>
              <a:t>努力</a:t>
            </a:r>
            <a:r>
              <a:rPr lang="en-US" altLang="zh-HK" sz="96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endParaRPr lang="zh-HK" altLang="en-US" sz="9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966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C60726B-11D2-4AED-99B9-46CF87C8EAB5}"/>
              </a:ext>
            </a:extLst>
          </p:cNvPr>
          <p:cNvSpPr txBox="1"/>
          <p:nvPr/>
        </p:nvSpPr>
        <p:spPr>
          <a:xfrm>
            <a:off x="7151077" y="390472"/>
            <a:ext cx="480493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「 你們的天父尚且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養活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牠們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endParaRPr lang="zh-HK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E880D621-AFE4-4468-89B6-6DDB57520709}"/>
              </a:ext>
            </a:extLst>
          </p:cNvPr>
          <p:cNvSpPr txBox="1"/>
          <p:nvPr/>
        </p:nvSpPr>
        <p:spPr>
          <a:xfrm>
            <a:off x="7929902" y="2105561"/>
            <a:ext cx="35235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「上帝還給它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這樣的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妝飾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…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endParaRPr lang="zh-HK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A148CB1D-300D-4B53-BFB6-3BB5EE8A6D6E}"/>
              </a:ext>
            </a:extLst>
          </p:cNvPr>
          <p:cNvSpPr txBox="1"/>
          <p:nvPr/>
        </p:nvSpPr>
        <p:spPr>
          <a:xfrm>
            <a:off x="4465729" y="5759642"/>
            <a:ext cx="74902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「你們不比飛鳥貴重得多嗎？ 」</a:t>
            </a:r>
            <a:endParaRPr lang="zh-HK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9ED0842-8CDB-4FB7-BAD4-F5B0A9CB5718}"/>
              </a:ext>
            </a:extLst>
          </p:cNvPr>
          <p:cNvSpPr txBox="1"/>
          <p:nvPr/>
        </p:nvSpPr>
        <p:spPr>
          <a:xfrm>
            <a:off x="410306" y="279012"/>
            <a:ext cx="48049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7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感恩、領受</a:t>
            </a:r>
            <a:endParaRPr lang="zh-HK" altLang="en-US" sz="72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1D6A970-B769-4F3C-B66F-441E205CE5B2}"/>
              </a:ext>
            </a:extLst>
          </p:cNvPr>
          <p:cNvSpPr txBox="1"/>
          <p:nvPr/>
        </p:nvSpPr>
        <p:spPr>
          <a:xfrm>
            <a:off x="410306" y="1757071"/>
            <a:ext cx="480493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知道有一位</a:t>
            </a:r>
            <a:endParaRPr kumimoji="0" lang="en-US" altLang="zh-TW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在照顧我們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501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8D7F19C-28BA-4E8A-8BEF-21863922FBF8}"/>
              </a:ext>
            </a:extLst>
          </p:cNvPr>
          <p:cNvSpPr txBox="1"/>
          <p:nvPr/>
        </p:nvSpPr>
        <p:spPr>
          <a:xfrm>
            <a:off x="509954" y="3010488"/>
            <a:ext cx="617806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「你們要先求上帝的國和他的義，這些東西都要加給你們了。 」</a:t>
            </a:r>
            <a:endParaRPr lang="zh-HK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D702AD4-E93F-488E-97F0-CF687AA92FE4}"/>
              </a:ext>
            </a:extLst>
          </p:cNvPr>
          <p:cNvSpPr txBox="1"/>
          <p:nvPr/>
        </p:nvSpPr>
        <p:spPr>
          <a:xfrm>
            <a:off x="404447" y="607257"/>
            <a:ext cx="28940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9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生命</a:t>
            </a:r>
            <a:endParaRPr lang="zh-HK" altLang="en-US" sz="96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4F9255C5-9107-40E4-90BA-389ABD2ED1FD}"/>
              </a:ext>
            </a:extLst>
          </p:cNvPr>
          <p:cNvSpPr txBox="1"/>
          <p:nvPr/>
        </p:nvSpPr>
        <p:spPr>
          <a:xfrm>
            <a:off x="3300047" y="1038144"/>
            <a:ext cx="36282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不是為著憂慮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8654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1D7A222-0828-489B-B9BE-B2B9B898C527}"/>
              </a:ext>
            </a:extLst>
          </p:cNvPr>
          <p:cNvSpPr txBox="1"/>
          <p:nvPr/>
        </p:nvSpPr>
        <p:spPr>
          <a:xfrm>
            <a:off x="6080202" y="451282"/>
            <a:ext cx="34641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上帝的國</a:t>
            </a:r>
            <a:endParaRPr kumimoji="0" lang="en-US" altLang="zh-TW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DCB03BD-0493-4B53-BB53-4EF0AF7816AF}"/>
              </a:ext>
            </a:extLst>
          </p:cNvPr>
          <p:cNvSpPr txBox="1"/>
          <p:nvPr/>
        </p:nvSpPr>
        <p:spPr>
          <a:xfrm>
            <a:off x="6080202" y="2412696"/>
            <a:ext cx="32648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上帝的義</a:t>
            </a:r>
            <a:endParaRPr lang="zh-HK" altLang="en-US" sz="60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86A195F-3B58-448C-8904-E8AD8E1BCF42}"/>
              </a:ext>
            </a:extLst>
          </p:cNvPr>
          <p:cNvSpPr txBox="1"/>
          <p:nvPr/>
        </p:nvSpPr>
        <p:spPr>
          <a:xfrm>
            <a:off x="8258143" y="1361198"/>
            <a:ext cx="29835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人生的目標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8F9F748-0F3D-4420-ACF2-A82E94165C88}"/>
              </a:ext>
            </a:extLst>
          </p:cNvPr>
          <p:cNvSpPr txBox="1"/>
          <p:nvPr/>
        </p:nvSpPr>
        <p:spPr>
          <a:xfrm>
            <a:off x="8258142" y="3524404"/>
            <a:ext cx="29835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人生的道路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742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FF8773DC-660C-40F4-AED9-0F4CE3F2EBAC}"/>
              </a:ext>
            </a:extLst>
          </p:cNvPr>
          <p:cNvSpPr txBox="1"/>
          <p:nvPr/>
        </p:nvSpPr>
        <p:spPr>
          <a:xfrm>
            <a:off x="446567" y="305068"/>
            <a:ext cx="1159828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25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「所以，我告訴你們，不要為你們的生命憂慮吃甚麼喝甚麼，或為你們的身體憂慮穿甚麼。生命不勝於飲食嗎？身體不勝於衣裳嗎？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26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你們看一看那天上的飛鳥，也不種也不收，也不在倉裏存糧，你們的天父尚且養活牠們。你們不比飛鳥貴重得多嗎？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27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你們哪一個能藉著憂慮使壽數多加一刻呢？</a:t>
            </a:r>
            <a:endParaRPr lang="zh-HK" altLang="en-US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44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203E712-1364-44C2-953F-1342B387843A}"/>
              </a:ext>
            </a:extLst>
          </p:cNvPr>
          <p:cNvSpPr txBox="1"/>
          <p:nvPr/>
        </p:nvSpPr>
        <p:spPr>
          <a:xfrm>
            <a:off x="340242" y="305068"/>
            <a:ext cx="1166440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28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何必為衣裳憂慮呢？你們想一想野地裏的百合花是怎麼長起來的：它也不勞動也不紡線。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29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然而我告訴你們，就是所羅門極榮華的時候，他所穿戴的還不如這些花的一朵呢！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30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你們這小信的人哪！野地裏的草今天還在，明天就丟在爐裏，上帝還給它這樣的妝飾，何況你們呢？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122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644FF5B-EE3A-4094-8493-71F1A7A53BF9}"/>
              </a:ext>
            </a:extLst>
          </p:cNvPr>
          <p:cNvSpPr txBox="1"/>
          <p:nvPr/>
        </p:nvSpPr>
        <p:spPr>
          <a:xfrm>
            <a:off x="223284" y="241738"/>
            <a:ext cx="1162187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31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所以，不要憂慮，說：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『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我們吃甚麼？喝甚麼？穿甚麼？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』32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這都是外邦人所求的。你們需要這一切東西，你們的天父都知道。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33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你們要先求上帝的國和他的義，這些東西都要加給你們了。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34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所以，不要為明天憂慮，因為明天自有明天的憂慮；一天的難處一天當就夠了。」</a:t>
            </a:r>
            <a:endParaRPr lang="zh-HK" altLang="en-US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82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66900EC-961A-4FC8-A7C2-72729EBBC28C}"/>
              </a:ext>
            </a:extLst>
          </p:cNvPr>
          <p:cNvSpPr txBox="1"/>
          <p:nvPr/>
        </p:nvSpPr>
        <p:spPr>
          <a:xfrm>
            <a:off x="434715" y="314793"/>
            <a:ext cx="4817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7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為甚麼憂慮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6530046-1FD3-4F6E-AEA4-018624D4330D}"/>
              </a:ext>
            </a:extLst>
          </p:cNvPr>
          <p:cNvSpPr txBox="1"/>
          <p:nvPr/>
        </p:nvSpPr>
        <p:spPr>
          <a:xfrm>
            <a:off x="6027449" y="1087288"/>
            <a:ext cx="582458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「人無遠慮，必有近憂。」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             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《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論語．衛靈公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》</a:t>
            </a:r>
            <a:endParaRPr kumimoji="0" lang="zh-HK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92D96BA1-377E-4E53-812D-A9B831655BE3}"/>
              </a:ext>
            </a:extLst>
          </p:cNvPr>
          <p:cNvSpPr txBox="1"/>
          <p:nvPr/>
        </p:nvSpPr>
        <p:spPr>
          <a:xfrm>
            <a:off x="5850709" y="2410727"/>
            <a:ext cx="617806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人如果不作長遠打算，預防可能發生的事態變化，很快的眼前就會有憂患的事情發生。</a:t>
            </a:r>
            <a:endParaRPr kumimoji="0" lang="zh-HK" alt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2AB75FD-A7E1-4942-B41D-45D2EF904B00}"/>
              </a:ext>
            </a:extLst>
          </p:cNvPr>
          <p:cNvSpPr txBox="1"/>
          <p:nvPr/>
        </p:nvSpPr>
        <p:spPr>
          <a:xfrm>
            <a:off x="6576646" y="3989719"/>
            <a:ext cx="5275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憂慮之事是否值得？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1F8C4B0-A680-41CD-A8EE-159DE31765FD}"/>
              </a:ext>
            </a:extLst>
          </p:cNvPr>
          <p:cNvSpPr txBox="1"/>
          <p:nvPr/>
        </p:nvSpPr>
        <p:spPr>
          <a:xfrm>
            <a:off x="6576646" y="4777528"/>
            <a:ext cx="5275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憂慮反應是否合理？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882FA039-BCE5-4EA7-ADA0-14AC25780C95}"/>
              </a:ext>
            </a:extLst>
          </p:cNvPr>
          <p:cNvSpPr txBox="1"/>
          <p:nvPr/>
        </p:nvSpPr>
        <p:spPr>
          <a:xfrm>
            <a:off x="6576645" y="5494598"/>
            <a:ext cx="5275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憂慮帶來甚麼後果？</a:t>
            </a:r>
          </a:p>
        </p:txBody>
      </p:sp>
    </p:spTree>
    <p:extLst>
      <p:ext uri="{BB962C8B-B14F-4D97-AF65-F5344CB8AC3E}">
        <p14:creationId xmlns:p14="http://schemas.microsoft.com/office/powerpoint/2010/main" val="53961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66900EC-961A-4FC8-A7C2-72729EBBC28C}"/>
              </a:ext>
            </a:extLst>
          </p:cNvPr>
          <p:cNvSpPr txBox="1"/>
          <p:nvPr/>
        </p:nvSpPr>
        <p:spPr>
          <a:xfrm>
            <a:off x="434715" y="314793"/>
            <a:ext cx="4817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7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為甚麼憂慮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6530046-1FD3-4F6E-AEA4-018624D4330D}"/>
              </a:ext>
            </a:extLst>
          </p:cNvPr>
          <p:cNvSpPr txBox="1"/>
          <p:nvPr/>
        </p:nvSpPr>
        <p:spPr>
          <a:xfrm>
            <a:off x="6046253" y="1134575"/>
            <a:ext cx="582458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「所以，我告訴你們，不要為你們的生命憂慮</a:t>
            </a:r>
            <a:r>
              <a:rPr lang="zh-TW" altLang="en-US" sz="4000" b="1" dirty="0">
                <a:latin typeface="SimHei" panose="02010609060101010101" pitchFamily="49" charset="-122"/>
                <a:ea typeface="SimHei" panose="02010609060101010101" pitchFamily="49" charset="-122"/>
              </a:rPr>
              <a:t>吃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甚麼</a:t>
            </a:r>
            <a:r>
              <a:rPr lang="zh-TW" altLang="en-US" sz="4000" b="1" dirty="0">
                <a:latin typeface="SimHei" panose="02010609060101010101" pitchFamily="49" charset="-122"/>
                <a:ea typeface="SimHei" panose="02010609060101010101" pitchFamily="49" charset="-122"/>
              </a:rPr>
              <a:t>喝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甚麼，或為你們的身體憂慮</a:t>
            </a:r>
            <a:r>
              <a:rPr lang="zh-TW" altLang="en-US" sz="4000" b="1" dirty="0">
                <a:latin typeface="SimHei" panose="02010609060101010101" pitchFamily="49" charset="-122"/>
                <a:ea typeface="SimHei" panose="02010609060101010101" pitchFamily="49" charset="-122"/>
              </a:rPr>
              <a:t>穿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甚麼。」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太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6:25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2AB75FD-A7E1-4942-B41D-45D2EF904B00}"/>
              </a:ext>
            </a:extLst>
          </p:cNvPr>
          <p:cNvSpPr txBox="1"/>
          <p:nvPr/>
        </p:nvSpPr>
        <p:spPr>
          <a:xfrm>
            <a:off x="5717073" y="4114527"/>
            <a:ext cx="6252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b="1" dirty="0">
                <a:latin typeface="SimHei" panose="02010609060101010101" pitchFamily="49" charset="-122"/>
                <a:ea typeface="SimHei" panose="02010609060101010101" pitchFamily="49" charset="-122"/>
              </a:rPr>
              <a:t>食物</a:t>
            </a:r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和</a:t>
            </a:r>
            <a:r>
              <a:rPr lang="zh-HK" altLang="en-US" sz="4000" b="1" dirty="0">
                <a:latin typeface="SimHei" panose="02010609060101010101" pitchFamily="49" charset="-122"/>
                <a:ea typeface="SimHei" panose="02010609060101010101" pitchFamily="49" charset="-122"/>
              </a:rPr>
              <a:t>衣服</a:t>
            </a:r>
            <a:r>
              <a:rPr lang="en-US" altLang="zh-HK" sz="4000" dirty="0">
                <a:latin typeface="SimHei" panose="02010609060101010101" pitchFamily="49" charset="-122"/>
                <a:ea typeface="SimHei" panose="02010609060101010101" pitchFamily="49" charset="-122"/>
              </a:rPr>
              <a:t> - </a:t>
            </a:r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基本的需要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DD26C51-E068-4E34-AF9D-6751CA4BC761}"/>
              </a:ext>
            </a:extLst>
          </p:cNvPr>
          <p:cNvSpPr txBox="1"/>
          <p:nvPr/>
        </p:nvSpPr>
        <p:spPr>
          <a:xfrm>
            <a:off x="5717073" y="4893877"/>
            <a:ext cx="6252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b="1" dirty="0">
                <a:latin typeface="SimHei" panose="02010609060101010101" pitchFamily="49" charset="-122"/>
                <a:ea typeface="SimHei" panose="02010609060101010101" pitchFamily="49" charset="-122"/>
              </a:rPr>
              <a:t>食物</a:t>
            </a:r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和</a:t>
            </a:r>
            <a:r>
              <a:rPr lang="zh-HK" altLang="en-US" sz="4000" b="1" dirty="0">
                <a:latin typeface="SimHei" panose="02010609060101010101" pitchFamily="49" charset="-122"/>
                <a:ea typeface="SimHei" panose="02010609060101010101" pitchFamily="49" charset="-122"/>
              </a:rPr>
              <a:t>衣服</a:t>
            </a:r>
            <a:r>
              <a:rPr lang="en-US" altLang="zh-HK" sz="4000" dirty="0">
                <a:latin typeface="SimHei" panose="02010609060101010101" pitchFamily="49" charset="-122"/>
                <a:ea typeface="SimHei" panose="02010609060101010101" pitchFamily="49" charset="-122"/>
              </a:rPr>
              <a:t> - </a:t>
            </a:r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享受和身份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2BF0B9DB-255F-4D13-BC85-56AE993FB1BD}"/>
              </a:ext>
            </a:extLst>
          </p:cNvPr>
          <p:cNvSpPr txBox="1"/>
          <p:nvPr/>
        </p:nvSpPr>
        <p:spPr>
          <a:xfrm>
            <a:off x="269991" y="2966844"/>
            <a:ext cx="5146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有所追求，就需要</a:t>
            </a:r>
            <a:r>
              <a:rPr lang="en-US" altLang="zh-HK" sz="40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endParaRPr lang="zh-HK" altLang="en-US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3EFAA3E-8402-44A3-8FB1-3ED306549FE9}"/>
              </a:ext>
            </a:extLst>
          </p:cNvPr>
          <p:cNvSpPr txBox="1"/>
          <p:nvPr/>
        </p:nvSpPr>
        <p:spPr>
          <a:xfrm>
            <a:off x="164184" y="4114527"/>
            <a:ext cx="5146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HK" altLang="en-US" sz="4000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pic>
        <p:nvPicPr>
          <p:cNvPr id="3" name="圖形 2" descr="美元 以實心填滿">
            <a:extLst>
              <a:ext uri="{FF2B5EF4-FFF2-40B4-BE49-F238E27FC236}">
                <a16:creationId xmlns:a16="http://schemas.microsoft.com/office/drawing/2014/main" id="{5E7B781A-67A0-4D79-8B6E-A05C9CFC87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05594">
            <a:off x="778364" y="890039"/>
            <a:ext cx="3522309" cy="352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92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66900EC-961A-4FC8-A7C2-72729EBBC28C}"/>
              </a:ext>
            </a:extLst>
          </p:cNvPr>
          <p:cNvSpPr txBox="1"/>
          <p:nvPr/>
        </p:nvSpPr>
        <p:spPr>
          <a:xfrm>
            <a:off x="434715" y="314793"/>
            <a:ext cx="4817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7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為甚麼憂慮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6530046-1FD3-4F6E-AEA4-018624D4330D}"/>
              </a:ext>
            </a:extLst>
          </p:cNvPr>
          <p:cNvSpPr txBox="1"/>
          <p:nvPr/>
        </p:nvSpPr>
        <p:spPr>
          <a:xfrm>
            <a:off x="6046253" y="1134575"/>
            <a:ext cx="582458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「不要為自己在地上積蓄財寶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」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太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6:19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2AB75FD-A7E1-4942-B41D-45D2EF904B00}"/>
              </a:ext>
            </a:extLst>
          </p:cNvPr>
          <p:cNvSpPr txBox="1"/>
          <p:nvPr/>
        </p:nvSpPr>
        <p:spPr>
          <a:xfrm>
            <a:off x="6320852" y="4446152"/>
            <a:ext cx="52753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「因為你的財寶在哪裏，你的心也在哪裏。」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太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6:21)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9E1AD98-35E5-4158-B183-9F5BA699A467}"/>
              </a:ext>
            </a:extLst>
          </p:cNvPr>
          <p:cNvSpPr txBox="1"/>
          <p:nvPr/>
        </p:nvSpPr>
        <p:spPr>
          <a:xfrm>
            <a:off x="5993568" y="2696023"/>
            <a:ext cx="619843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「你們不能又服侍上帝，又服侍瑪門」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太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6:24)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pic>
        <p:nvPicPr>
          <p:cNvPr id="11" name="圖形 10" descr="美元 以實心填滿">
            <a:extLst>
              <a:ext uri="{FF2B5EF4-FFF2-40B4-BE49-F238E27FC236}">
                <a16:creationId xmlns:a16="http://schemas.microsoft.com/office/drawing/2014/main" id="{79EAF522-8A5F-4926-993A-4517DFC522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493204">
            <a:off x="759787" y="1125152"/>
            <a:ext cx="3522309" cy="352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9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66900EC-961A-4FC8-A7C2-72729EBBC28C}"/>
              </a:ext>
            </a:extLst>
          </p:cNvPr>
          <p:cNvSpPr txBox="1"/>
          <p:nvPr/>
        </p:nvSpPr>
        <p:spPr>
          <a:xfrm>
            <a:off x="434715" y="314793"/>
            <a:ext cx="4817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7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為甚麼憂慮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6530046-1FD3-4F6E-AEA4-018624D4330D}"/>
              </a:ext>
            </a:extLst>
          </p:cNvPr>
          <p:cNvSpPr txBox="1"/>
          <p:nvPr/>
        </p:nvSpPr>
        <p:spPr>
          <a:xfrm>
            <a:off x="5872054" y="1147655"/>
            <a:ext cx="582458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「生命不勝於飲食嗎？身體不勝於衣裳嗎？」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太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6:25…</a:t>
            </a:r>
            <a:endParaRPr lang="zh-TW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9E1AD98-35E5-4158-B183-9F5BA699A467}"/>
              </a:ext>
            </a:extLst>
          </p:cNvPr>
          <p:cNvSpPr txBox="1"/>
          <p:nvPr/>
        </p:nvSpPr>
        <p:spPr>
          <a:xfrm>
            <a:off x="5184396" y="3450681"/>
            <a:ext cx="675552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人為了「飲食」和「衣裳」 ，犧牲了「生命」和「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身體」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F9EBBD8-DBA3-4BB4-8B76-7299FBE869C0}"/>
              </a:ext>
            </a:extLst>
          </p:cNvPr>
          <p:cNvSpPr txBox="1"/>
          <p:nvPr/>
        </p:nvSpPr>
        <p:spPr>
          <a:xfrm>
            <a:off x="4440132" y="5248680"/>
            <a:ext cx="72565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TW" altLang="en-US" sz="5400" dirty="0">
                <a:latin typeface="SimHei" panose="02010609060101010101" pitchFamily="49" charset="-122"/>
                <a:ea typeface="SimHei" panose="02010609060101010101" pitchFamily="49" charset="-122"/>
              </a:rPr>
              <a:t>如何能放下心中的不安？</a:t>
            </a:r>
            <a:endParaRPr kumimoji="0" lang="zh-HK" alt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17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F92F555-5FBB-4870-ABAF-39DA355B6ABC}"/>
              </a:ext>
            </a:extLst>
          </p:cNvPr>
          <p:cNvSpPr txBox="1"/>
          <p:nvPr/>
        </p:nvSpPr>
        <p:spPr>
          <a:xfrm>
            <a:off x="318639" y="254313"/>
            <a:ext cx="413613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「你們看一看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那天上的飛鳥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… 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」</a:t>
            </a:r>
            <a:endParaRPr lang="zh-HK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BA655FD8-45C6-4470-884E-C0B86A67163C}"/>
              </a:ext>
            </a:extLst>
          </p:cNvPr>
          <p:cNvSpPr txBox="1"/>
          <p:nvPr/>
        </p:nvSpPr>
        <p:spPr>
          <a:xfrm>
            <a:off x="6452882" y="5163374"/>
            <a:ext cx="48629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「你們想一想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野地裏的百合花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… 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endParaRPr lang="zh-HK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30A10D4-EE54-4EED-A2DE-3B2D20353619}"/>
              </a:ext>
            </a:extLst>
          </p:cNvPr>
          <p:cNvSpPr txBox="1"/>
          <p:nvPr/>
        </p:nvSpPr>
        <p:spPr>
          <a:xfrm>
            <a:off x="2386704" y="3742595"/>
            <a:ext cx="9158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7200" dirty="0">
                <a:latin typeface="SimHei" panose="02010609060101010101" pitchFamily="49" charset="-122"/>
                <a:ea typeface="SimHei" panose="02010609060101010101" pitchFamily="49" charset="-122"/>
              </a:rPr>
              <a:t>飛鳥和花</a:t>
            </a:r>
            <a:r>
              <a:rPr lang="zh-HK" altLang="en-US" sz="7200" dirty="0">
                <a:solidFill>
                  <a:schemeClr val="tx1">
                    <a:lumMod val="50000"/>
                    <a:lumOff val="5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需要努力嗎？</a:t>
            </a:r>
          </a:p>
        </p:txBody>
      </p:sp>
    </p:spTree>
    <p:extLst>
      <p:ext uri="{BB962C8B-B14F-4D97-AF65-F5344CB8AC3E}">
        <p14:creationId xmlns:p14="http://schemas.microsoft.com/office/powerpoint/2010/main" val="291449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646</Words>
  <Application>Microsoft Office PowerPoint</Application>
  <PresentationFormat>寬螢幕</PresentationFormat>
  <Paragraphs>55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SimHei</vt:lpstr>
      <vt:lpstr>方正行楷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Chu Ho Kuen, 朱浩權</dc:creator>
  <cp:lastModifiedBy>Ng Lai Kwan Michelle, 吳麗君</cp:lastModifiedBy>
  <cp:revision>14</cp:revision>
  <dcterms:created xsi:type="dcterms:W3CDTF">2021-07-27T07:37:44Z</dcterms:created>
  <dcterms:modified xsi:type="dcterms:W3CDTF">2021-10-06T01:39:52Z</dcterms:modified>
</cp:coreProperties>
</file>