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180" r:id="rId1"/>
    <p:sldMasterId id="2147484192" r:id="rId2"/>
  </p:sldMasterIdLst>
  <p:notesMasterIdLst>
    <p:notesMasterId r:id="rId28"/>
  </p:notesMasterIdLst>
  <p:sldIdLst>
    <p:sldId id="2267" r:id="rId3"/>
    <p:sldId id="3133" r:id="rId4"/>
    <p:sldId id="3159" r:id="rId5"/>
    <p:sldId id="3160" r:id="rId6"/>
    <p:sldId id="3148" r:id="rId7"/>
    <p:sldId id="3165" r:id="rId8"/>
    <p:sldId id="3163" r:id="rId9"/>
    <p:sldId id="3164" r:id="rId10"/>
    <p:sldId id="3166" r:id="rId11"/>
    <p:sldId id="3167" r:id="rId12"/>
    <p:sldId id="3168" r:id="rId13"/>
    <p:sldId id="3169" r:id="rId14"/>
    <p:sldId id="3170" r:id="rId15"/>
    <p:sldId id="3171" r:id="rId16"/>
    <p:sldId id="3172" r:id="rId17"/>
    <p:sldId id="3181" r:id="rId18"/>
    <p:sldId id="3173" r:id="rId19"/>
    <p:sldId id="3162" r:id="rId20"/>
    <p:sldId id="3174" r:id="rId21"/>
    <p:sldId id="3175" r:id="rId22"/>
    <p:sldId id="3176" r:id="rId23"/>
    <p:sldId id="3178" r:id="rId24"/>
    <p:sldId id="3177" r:id="rId25"/>
    <p:sldId id="3179" r:id="rId26"/>
    <p:sldId id="3180" r:id="rId27"/>
  </p:sldIdLst>
  <p:sldSz cx="9144000" cy="5143500" type="screen16x9"/>
  <p:notesSz cx="6858000" cy="9144000"/>
  <p:embeddedFontLst>
    <p:embeddedFont>
      <p:font typeface="方正大標宋" panose="02020500000000000000" charset="-120"/>
      <p:regular r:id="rId29"/>
    </p:embeddedFont>
    <p:embeddedFont>
      <p:font typeface="方正準圓" panose="02020500000000000000" charset="-12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Georgia" panose="02040502050405020303" pitchFamily="18" charset="0"/>
      <p:regular r:id="rId37"/>
      <p:bold r:id="rId38"/>
      <p:italic r:id="rId39"/>
      <p:boldItalic r:id="rId40"/>
    </p:embeddedFont>
  </p:embeddedFontLst>
  <p:defaultTextStyle>
    <a:defPPr>
      <a:defRPr lang="zh-HK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AC685616-D3A9-4437-81F5-7055390EFD92}">
          <p14:sldIdLst>
            <p14:sldId id="2267"/>
            <p14:sldId id="3133"/>
            <p14:sldId id="3159"/>
            <p14:sldId id="3160"/>
            <p14:sldId id="3148"/>
            <p14:sldId id="3165"/>
            <p14:sldId id="3163"/>
            <p14:sldId id="3164"/>
            <p14:sldId id="3166"/>
            <p14:sldId id="3167"/>
            <p14:sldId id="3168"/>
            <p14:sldId id="3169"/>
            <p14:sldId id="3170"/>
            <p14:sldId id="3171"/>
            <p14:sldId id="3172"/>
            <p14:sldId id="3181"/>
            <p14:sldId id="3173"/>
            <p14:sldId id="3162"/>
            <p14:sldId id="3174"/>
            <p14:sldId id="3175"/>
            <p14:sldId id="3176"/>
            <p14:sldId id="3178"/>
            <p14:sldId id="3177"/>
            <p14:sldId id="3179"/>
            <p14:sldId id="31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ai Ho Lam" initials="WHL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327C"/>
    <a:srgbClr val="FAEDFA"/>
    <a:srgbClr val="FFDBF9"/>
    <a:srgbClr val="FF9933"/>
    <a:srgbClr val="FF7D00"/>
    <a:srgbClr val="FFFFFF"/>
    <a:srgbClr val="FF9900"/>
    <a:srgbClr val="FF6600"/>
    <a:srgbClr val="FF99CC"/>
    <a:srgbClr val="B907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9" autoAdjust="0"/>
    <p:restoredTop sz="91497" autoAdjust="0"/>
  </p:normalViewPr>
  <p:slideViewPr>
    <p:cSldViewPr>
      <p:cViewPr varScale="1">
        <p:scale>
          <a:sx n="81" d="100"/>
          <a:sy n="81" d="100"/>
        </p:scale>
        <p:origin x="208" y="48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22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0" Type="http://schemas.openxmlformats.org/officeDocument/2006/relationships/slide" Target="slides/slide18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BEDDD-C4C2-454B-8D65-97237C9E4FAE}" type="datetimeFigureOut">
              <a:rPr lang="zh-HK" altLang="en-US" smtClean="0"/>
              <a:t>2/7/2022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15F0E-07FF-4815-B740-34B010C183C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33208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01F48-DB9C-4B0E-9CED-FA5BA2959DDB}" type="datetimeFigureOut">
              <a:rPr lang="en-US" altLang="zh-HK"/>
              <a:pPr>
                <a:defRPr/>
              </a:pPr>
              <a:t>7/2/2022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30C96-F3FB-4D5C-8D43-34388930D96F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94132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032ED-C652-49AE-B5C1-6F5DDFECF41D}" type="datetimeFigureOut">
              <a:rPr lang="en-US" altLang="zh-HK"/>
              <a:pPr>
                <a:defRPr/>
              </a:pPr>
              <a:t>7/2/2022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B70D3-7028-44E6-843F-43998DF84DA8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0834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45161-A9C9-46DC-839A-317269B6DCDE}" type="datetimeFigureOut">
              <a:rPr lang="en-US" altLang="zh-HK"/>
              <a:pPr>
                <a:defRPr/>
              </a:pPr>
              <a:t>7/2/2022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9DE62-90D1-4EE0-A976-AE4C67E2B260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420994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5C5801-BAFC-43CC-9BE5-EB2595AB0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DB785E8-A29D-46FD-A4DA-C9D8707B7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66E6A08-609A-460D-880C-2C835281B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A9A8-16E0-451E-862C-B3363954056F}" type="datetimeFigureOut">
              <a:rPr lang="zh-HK" altLang="en-US" smtClean="0"/>
              <a:t>2/7/2022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1A79E57-E739-454F-B06A-BA774D43B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28C4C73-A3BB-436B-929C-16C89B8F8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E956-615E-42E7-8AEF-C3F1A70BD7E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28705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D1EC10-2560-4EC8-86D1-5DAA28ED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867396-569D-48DC-A7FC-958EBD22E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EC0F6D8-FE52-4FEB-86AE-D93F62226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A9A8-16E0-451E-862C-B3363954056F}" type="datetimeFigureOut">
              <a:rPr lang="zh-HK" altLang="en-US" smtClean="0"/>
              <a:t>2/7/2022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369FD52-E3BC-4372-A96C-9499C6D6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D3E0FEE-790E-4614-B4B9-1B1DAB148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E956-615E-42E7-8AEF-C3F1A70BD7E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71209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ADF019-C9C3-46A7-98D8-60D45CF1F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6D97CF6-CFE3-4C09-BC0B-57FEB0D24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B978D59-51CD-4C50-9E3A-FCE779D44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A9A8-16E0-451E-862C-B3363954056F}" type="datetimeFigureOut">
              <a:rPr lang="zh-HK" altLang="en-US" smtClean="0"/>
              <a:t>2/7/2022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B5470A4-F91E-4717-B814-F4ABA7220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4CF8B70-62FA-4E1E-A2C4-266CC835B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E956-615E-42E7-8AEF-C3F1A70BD7E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76644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DE1541-0EB9-4592-8EE7-8C3CC05B8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55F159-DC6F-43ED-9F43-EB34B59CE6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E63E266-1BD6-4F9C-BB82-946952B92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5EF4AEF-1C95-4B2C-A0F6-EEFA159BA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A9A8-16E0-451E-862C-B3363954056F}" type="datetimeFigureOut">
              <a:rPr lang="zh-HK" altLang="en-US" smtClean="0"/>
              <a:t>2/7/2022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CD989A3-81C4-4867-805F-B249A226A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4FAD240-C419-44C9-8884-9583EDBF2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E956-615E-42E7-8AEF-C3F1A70BD7E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82441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0B33D5-EFF5-41D3-94AE-5B135DEEF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3D0F5C-1A81-4F58-B77E-1EC7E0A07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5A25614-283B-4F54-9A08-464F581EE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555681B-29F8-436C-AFC9-FE767F799D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E8E6678-A2E0-4978-B09F-C699CB87C9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798612E-85D5-43CA-833C-BAFFC5CC6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A9A8-16E0-451E-862C-B3363954056F}" type="datetimeFigureOut">
              <a:rPr lang="zh-HK" altLang="en-US" smtClean="0"/>
              <a:t>2/7/2022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5F73106-7EF0-448E-96D2-68DFFC96E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338EEA5-0928-4AED-A8D5-4288C59C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E956-615E-42E7-8AEF-C3F1A70BD7E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34537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40654E-CB91-4E11-9EBD-AED34B4B2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EF32C9F-667B-4DA6-9D79-475B13F0E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A9A8-16E0-451E-862C-B3363954056F}" type="datetimeFigureOut">
              <a:rPr lang="zh-HK" altLang="en-US" smtClean="0"/>
              <a:t>2/7/2022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5CE081A-5DB2-40B7-B29B-44D5BF3A9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18997D2-362C-4EEF-9642-940FF3FB3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E956-615E-42E7-8AEF-C3F1A70BD7E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15973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EFF688C-3A74-4661-ADFF-2814A742D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A9A8-16E0-451E-862C-B3363954056F}" type="datetimeFigureOut">
              <a:rPr lang="zh-HK" altLang="en-US" smtClean="0"/>
              <a:t>2/7/2022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615CFBB-4C8D-4F59-BD73-18D2AA5B9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9E8BD84-1F1A-4C44-9664-658BB2466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E956-615E-42E7-8AEF-C3F1A70BD7E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33791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91F7A5-40B3-40F4-9438-A7BF38A7E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49216E-265A-4ECF-BCE9-0E68F4D59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002394B-A1FA-4B40-84DD-9F4914E8A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DC62AF7-29D0-44A8-8068-614304318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A9A8-16E0-451E-862C-B3363954056F}" type="datetimeFigureOut">
              <a:rPr lang="zh-HK" altLang="en-US" smtClean="0"/>
              <a:t>2/7/2022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01D7208-9E81-4F58-8053-38544E374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ED39F31-6412-4BB1-B7F0-733080C06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E956-615E-42E7-8AEF-C3F1A70BD7E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7485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2B83E-DD42-4411-8961-CD4FAA1A9F82}" type="datetimeFigureOut">
              <a:rPr lang="en-US" altLang="zh-HK"/>
              <a:pPr>
                <a:defRPr/>
              </a:pPr>
              <a:t>7/2/2022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0BBEA-0CD5-4E64-9925-D91F4335ED56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020245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9D8F46-7EDE-4EC2-A3AE-339E7CE3F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8626C00-8D3B-40E5-B22B-F1B2565C1A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AE1BDF2-62BF-4AFB-86B3-1E23CBBF0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AEF0EF1-61E9-44DE-A6F2-37EBF97C9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A9A8-16E0-451E-862C-B3363954056F}" type="datetimeFigureOut">
              <a:rPr lang="zh-HK" altLang="en-US" smtClean="0"/>
              <a:t>2/7/2022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6C92D52-B148-4DA8-A49C-77EA765F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8DBB77E-62BB-4B32-9AAD-2F16EAF4E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E956-615E-42E7-8AEF-C3F1A70BD7E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70806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E978CD-6842-42D0-B209-11ECAFE69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1872A27-7D07-4C86-A700-80E206363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7D33F52-040B-4149-9305-C529C2D36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A9A8-16E0-451E-862C-B3363954056F}" type="datetimeFigureOut">
              <a:rPr lang="zh-HK" altLang="en-US" smtClean="0"/>
              <a:t>2/7/2022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3A8E64D-2ED3-41D9-94D3-89C0ADA03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24E020-5DED-444D-8A83-20006F17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E956-615E-42E7-8AEF-C3F1A70BD7E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25445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7234415-BFD7-4E80-92D7-763B68791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DAD3279-B937-4A69-A9C4-0C70FFE61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400C1E3-C7D7-4704-AC5C-ADEA889E6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A9A8-16E0-451E-862C-B3363954056F}" type="datetimeFigureOut">
              <a:rPr lang="zh-HK" altLang="en-US" smtClean="0"/>
              <a:t>2/7/2022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7548834-22C2-43FE-B6B3-580BA1750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7FA0355-29C7-4F53-8D8A-834AC033F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E956-615E-42E7-8AEF-C3F1A70BD7E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4000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55187-673F-4906-97FA-9C591FB12EAE}" type="datetimeFigureOut">
              <a:rPr lang="en-US" altLang="zh-HK"/>
              <a:pPr>
                <a:defRPr/>
              </a:pPr>
              <a:t>7/2/2022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928E1-0A1A-4822-838B-4C39FDF63427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992329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F4A5C-C115-4D5D-BB38-352F94C5EBBB}" type="datetimeFigureOut">
              <a:rPr lang="en-US" altLang="zh-HK"/>
              <a:pPr>
                <a:defRPr/>
              </a:pPr>
              <a:t>7/2/2022</a:t>
            </a:fld>
            <a:endParaRPr lang="en-US" altLang="zh-H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B584-0DCD-4EA1-A7E0-BF66488CAD21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781411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D024B-F6B6-4819-B0C9-9C4AC463F1CA}" type="datetimeFigureOut">
              <a:rPr lang="en-US" altLang="zh-HK"/>
              <a:pPr>
                <a:defRPr/>
              </a:pPr>
              <a:t>7/2/2022</a:t>
            </a:fld>
            <a:endParaRPr lang="en-US" altLang="zh-H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AA9B1-76C9-4648-92D4-E397F4CEA176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457412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1934D-4C95-40B3-9EAA-5DBA4E74A7B4}" type="datetimeFigureOut">
              <a:rPr lang="en-US" altLang="zh-HK"/>
              <a:pPr>
                <a:defRPr/>
              </a:pPr>
              <a:t>7/2/2022</a:t>
            </a:fld>
            <a:endParaRPr lang="en-US" altLang="zh-H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68DFF-B406-49BB-A75A-2C92E7520AB3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16517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461C6-FFB0-44CE-A11E-42B2081886F1}" type="datetimeFigureOut">
              <a:rPr lang="en-US" altLang="zh-HK"/>
              <a:pPr>
                <a:defRPr/>
              </a:pPr>
              <a:t>7/2/2022</a:t>
            </a:fld>
            <a:endParaRPr lang="en-US" altLang="zh-HK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AF0C2-05A6-416B-A94F-A8CEFAADF91A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97962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7EEE4-13CD-4DF2-A7EA-780BEC45A742}" type="datetimeFigureOut">
              <a:rPr lang="en-US" altLang="zh-HK"/>
              <a:pPr>
                <a:defRPr/>
              </a:pPr>
              <a:t>7/2/2022</a:t>
            </a:fld>
            <a:endParaRPr lang="en-US" altLang="zh-H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B633F-702D-4A75-8366-F80CB4C9782B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85406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77994-4BFD-4CB2-9B22-8C36D07AE574}" type="datetimeFigureOut">
              <a:rPr lang="en-US" altLang="zh-HK"/>
              <a:pPr>
                <a:defRPr/>
              </a:pPr>
              <a:t>7/2/2022</a:t>
            </a:fld>
            <a:endParaRPr lang="en-US" altLang="zh-H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zh-H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EE31C-4459-4CF8-A5F3-D52A978B197A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660172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8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  <a:endParaRPr lang="en-US" altLang="zh-HK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altLang="zh-H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C0FCBE0A-FA38-449C-A2DD-B25BDC7608F8}" type="datetimeFigureOut">
              <a:rPr lang="en-US" altLang="zh-HK" smtClean="0"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7/2/2022</a:t>
            </a:fld>
            <a:endParaRPr lang="en-US" altLang="zh-HK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zh-HK" altLang="zh-HK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7DA7E16B-E123-490B-9785-184A8DDA5DCC}" type="slidenum">
              <a:rPr lang="en-US" altLang="zh-HK" smtClean="0"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HK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482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</p:sldLayoutIdLst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2" indent="-342892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31" indent="-285743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2972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348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576AE08-0270-451C-A0DF-DFF66AFB6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C6F2655-A9D9-4C9D-B00B-4C7E97985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FDCD92D-A800-4D96-86CC-5C6A917647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5A9A8-16E0-451E-862C-B3363954056F}" type="datetimeFigureOut">
              <a:rPr lang="zh-HK" altLang="en-US" smtClean="0"/>
              <a:t>2/7/2022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BBCC2B4-7F60-48CB-97F0-D153FE421F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2F1D4B3-9A91-4054-B0DC-1BE923C6F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DE956-615E-42E7-8AEF-C3F1A70BD7E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5804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 txBox="1">
            <a:spLocks/>
          </p:cNvSpPr>
          <p:nvPr/>
        </p:nvSpPr>
        <p:spPr bwMode="auto">
          <a:xfrm>
            <a:off x="0" y="1821102"/>
            <a:ext cx="9144000" cy="47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pc="-300" dirty="0">
                <a:solidFill>
                  <a:schemeClr val="bg1"/>
                </a:solidFill>
                <a:latin typeface="方正大標宋" pitchFamily="2" charset="-120"/>
                <a:ea typeface="方正大標宋" pitchFamily="2" charset="-120"/>
              </a:rPr>
              <a:t>耶和華的</a:t>
            </a:r>
            <a:endParaRPr lang="en-US" altLang="zh-TW" spc="-300" dirty="0">
              <a:solidFill>
                <a:schemeClr val="bg1"/>
              </a:solidFill>
              <a:latin typeface="方正大標宋" pitchFamily="2" charset="-120"/>
              <a:ea typeface="方正大標宋" pitchFamily="2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BD8171C-4399-4CC8-967B-4EA1213A39C9}"/>
              </a:ext>
            </a:extLst>
          </p:cNvPr>
          <p:cNvSpPr txBox="1"/>
          <p:nvPr/>
        </p:nvSpPr>
        <p:spPr>
          <a:xfrm>
            <a:off x="899592" y="2217050"/>
            <a:ext cx="73448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6600" spc="-300" dirty="0">
                <a:solidFill>
                  <a:schemeClr val="bg1"/>
                </a:solidFill>
                <a:latin typeface="方正大標宋" pitchFamily="2" charset="-120"/>
                <a:ea typeface="方正大標宋" pitchFamily="2" charset="-120"/>
              </a:rPr>
              <a:t>聲音和緘默</a:t>
            </a:r>
            <a:endParaRPr lang="zh-HK" altLang="zh-HK" sz="6600" spc="-300" dirty="0">
              <a:solidFill>
                <a:schemeClr val="bg1"/>
              </a:solidFill>
              <a:latin typeface="方正大標宋" pitchFamily="2" charset="-120"/>
              <a:ea typeface="方正大標宋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2979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 txBox="1">
            <a:spLocks/>
          </p:cNvSpPr>
          <p:nvPr/>
        </p:nvSpPr>
        <p:spPr bwMode="auto">
          <a:xfrm>
            <a:off x="457200" y="528639"/>
            <a:ext cx="82296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457189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方正大標宋" pitchFamily="2" charset="-120"/>
                <a:cs typeface="+mn-cs"/>
              </a:rPr>
              <a:t>詩篇</a:t>
            </a:r>
            <a:r>
              <a:rPr kumimoji="0" lang="en-US" altLang="zh-HK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方正大標宋" pitchFamily="2" charset="-120"/>
                <a:cs typeface="+mn-cs"/>
              </a:rPr>
              <a:t>28</a:t>
            </a:r>
            <a:endParaRPr kumimoji="0" lang="zh-HK" alt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 panose="02040502050405020303" pitchFamily="18" charset="0"/>
              <a:ea typeface="方正大標宋" pitchFamily="2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457200" y="1422400"/>
            <a:ext cx="8229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>
              <a:spcBef>
                <a:spcPts val="627"/>
              </a:spcBef>
              <a:buClr>
                <a:srgbClr val="8E327C"/>
              </a:buClr>
              <a:tabLst>
                <a:tab pos="127000" algn="l"/>
                <a:tab pos="3859213" algn="l"/>
                <a:tab pos="5108575" algn="l"/>
              </a:tabLst>
              <a:defRPr/>
            </a:pPr>
            <a:r>
              <a:rPr kumimoji="0" lang="en-US" altLang="zh-TW" sz="22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1 	</a:t>
            </a:r>
            <a:r>
              <a:rPr lang="zh-TW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耶和華啊，我要求告你！</a:t>
            </a:r>
          </a:p>
          <a:p>
            <a:pPr lvl="0" defTabSz="685800">
              <a:spcBef>
                <a:spcPts val="627"/>
              </a:spcBef>
              <a:buClr>
                <a:srgbClr val="8E327C"/>
              </a:buClr>
              <a:tabLst>
                <a:tab pos="127000" algn="l"/>
                <a:tab pos="3859213" algn="l"/>
                <a:tab pos="5108575" algn="l"/>
              </a:tabLst>
              <a:defRPr/>
            </a:pPr>
            <a:r>
              <a:rPr lang="en-US" altLang="zh-TW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	</a:t>
            </a:r>
            <a:r>
              <a:rPr lang="zh-TW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我的磐石啊，求你不要向我緘默！</a:t>
            </a:r>
          </a:p>
          <a:p>
            <a:pPr lvl="0" defTabSz="685800">
              <a:spcBef>
                <a:spcPts val="627"/>
              </a:spcBef>
              <a:buClr>
                <a:srgbClr val="8E327C"/>
              </a:buClr>
              <a:tabLst>
                <a:tab pos="127000" algn="l"/>
                <a:tab pos="3859213" algn="l"/>
                <a:tab pos="5108575" algn="l"/>
              </a:tabLst>
              <a:defRPr/>
            </a:pPr>
            <a:r>
              <a:rPr lang="en-US" altLang="zh-TW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	</a:t>
            </a:r>
            <a:r>
              <a:rPr lang="zh-TW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倘若你向我閉口，我就如下入地府的人一樣。</a:t>
            </a: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127000" algn="l"/>
                <a:tab pos="3859213" algn="l"/>
                <a:tab pos="5108575" algn="l"/>
              </a:tabLst>
            </a:pPr>
            <a:r>
              <a:rPr lang="en-US" altLang="zh-TW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#</a:t>
            </a: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 苦難中上帝消失了 </a:t>
            </a:r>
            <a:endParaRPr lang="en-US" altLang="zh-HK" sz="22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127000" algn="l"/>
                <a:tab pos="3859213" algn="l"/>
                <a:tab pos="5108575" algn="l"/>
              </a:tabLst>
            </a:pPr>
            <a:endParaRPr lang="en-US" altLang="zh-HK" sz="22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7938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 txBox="1">
            <a:spLocks/>
          </p:cNvSpPr>
          <p:nvPr/>
        </p:nvSpPr>
        <p:spPr bwMode="auto">
          <a:xfrm>
            <a:off x="457200" y="528639"/>
            <a:ext cx="82296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457189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方正大標宋" pitchFamily="2" charset="-120"/>
                <a:cs typeface="+mn-cs"/>
              </a:rPr>
              <a:t>詩篇</a:t>
            </a:r>
            <a:r>
              <a:rPr kumimoji="0" lang="en-US" altLang="zh-HK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方正大標宋" pitchFamily="2" charset="-120"/>
                <a:cs typeface="+mn-cs"/>
              </a:rPr>
              <a:t>28</a:t>
            </a:r>
            <a:endParaRPr kumimoji="0" lang="zh-HK" alt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 panose="02040502050405020303" pitchFamily="18" charset="0"/>
              <a:ea typeface="方正大標宋" pitchFamily="2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457200" y="1422400"/>
            <a:ext cx="8229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627"/>
              </a:spcBef>
              <a:spcAft>
                <a:spcPts val="0"/>
              </a:spcAft>
              <a:buClr>
                <a:srgbClr val="8E327C"/>
              </a:buClr>
              <a:buSzTx/>
              <a:buFontTx/>
              <a:buNone/>
              <a:tabLst>
                <a:tab pos="177800" algn="l"/>
                <a:tab pos="3859213" algn="l"/>
                <a:tab pos="5108575" algn="l"/>
              </a:tabLst>
              <a:defRPr/>
            </a:pPr>
            <a:r>
              <a:rPr kumimoji="0" lang="en-US" altLang="zh-TW" sz="22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2</a:t>
            </a:r>
            <a: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	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我呼求你，向你至聖所舉手的時候，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627"/>
              </a:spcBef>
              <a:spcAft>
                <a:spcPts val="0"/>
              </a:spcAft>
              <a:buClr>
                <a:srgbClr val="8E327C"/>
              </a:buClr>
              <a:buSzTx/>
              <a:buFontTx/>
              <a:buNone/>
              <a:tabLst>
                <a:tab pos="177800" algn="l"/>
                <a:tab pos="3859213" algn="l"/>
                <a:tab pos="5108575" algn="l"/>
              </a:tabLst>
              <a:defRPr/>
            </a:pPr>
            <a: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	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求你垂聽我懇求的聲音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</a:rPr>
              <a:t>！</a:t>
            </a:r>
            <a:endParaRPr lang="en-US" altLang="zh-TW" sz="22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627"/>
              </a:spcBef>
              <a:spcAft>
                <a:spcPts val="0"/>
              </a:spcAft>
              <a:buClr>
                <a:srgbClr val="8E327C"/>
              </a:buClr>
              <a:buSzTx/>
              <a:buFontTx/>
              <a:buNone/>
              <a:tabLst>
                <a:tab pos="177800" algn="l"/>
                <a:tab pos="3859213" algn="l"/>
                <a:tab pos="5108575" algn="l"/>
              </a:tabLst>
              <a:defRPr/>
            </a:pPr>
            <a:r>
              <a:rPr lang="en-US" altLang="zh-TW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	</a:t>
            </a:r>
            <a:r>
              <a:rPr lang="zh-TW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⋯⋯</a:t>
            </a:r>
            <a:endParaRPr kumimoji="0" lang="en-US" altLang="zh-TW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177800" algn="l"/>
                <a:tab pos="3859213" algn="l"/>
                <a:tab pos="5108575" algn="l"/>
              </a:tabLst>
              <a:defRPr/>
            </a:pPr>
            <a:r>
              <a:rPr lang="en-US" altLang="zh-TW" sz="2200" baseline="30000" dirty="0">
                <a:latin typeface="方正準圓" panose="02000000000000000000" pitchFamily="2" charset="-120"/>
                <a:ea typeface="方正準圓" panose="02000000000000000000" pitchFamily="2" charset="-120"/>
              </a:rPr>
              <a:t>6</a:t>
            </a:r>
            <a:r>
              <a:rPr lang="zh-HK" altLang="en-US" sz="2200" baseline="30000" dirty="0">
                <a:latin typeface="方正準圓" panose="02000000000000000000" pitchFamily="2" charset="-120"/>
                <a:ea typeface="方正準圓" panose="02000000000000000000" pitchFamily="2" charset="-120"/>
              </a:rPr>
              <a:t> </a:t>
            </a:r>
            <a:r>
              <a:rPr lang="zh-TW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因為他聽了我懇求的聲音。</a:t>
            </a:r>
            <a:endParaRPr kumimoji="0" lang="zh-TW" alt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177800" algn="l"/>
                <a:tab pos="3859213" algn="l"/>
                <a:tab pos="5108575" algn="l"/>
              </a:tabLst>
            </a:pPr>
            <a: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#</a:t>
            </a:r>
            <a:r>
              <a:rPr kumimoji="0" lang="zh-HK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 </a:t>
            </a: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埋怨的聲音 </a:t>
            </a:r>
            <a:endParaRPr lang="en-US" altLang="zh-HK" sz="22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177800" algn="l"/>
                <a:tab pos="3859213" algn="l"/>
                <a:tab pos="5108575" algn="l"/>
              </a:tabLst>
            </a:pPr>
            <a:r>
              <a:rPr lang="en-US" altLang="zh-TW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#</a:t>
            </a: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 為甚麼？要到幾時？祢在哪裡？</a:t>
            </a:r>
            <a:endParaRPr lang="en-US" altLang="zh-HK" sz="22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177800" algn="l"/>
                <a:tab pos="3859213" algn="l"/>
                <a:tab pos="5108575" algn="l"/>
              </a:tabLst>
            </a:pPr>
            <a:r>
              <a:rPr lang="en-US" altLang="zh-TW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#</a:t>
            </a: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 上帝沉默不語</a:t>
            </a:r>
            <a:endParaRPr lang="en-US" altLang="zh-HK" sz="22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177800" algn="l"/>
                <a:tab pos="3859213" algn="l"/>
                <a:tab pos="5108575" algn="l"/>
              </a:tabLst>
            </a:pPr>
            <a:r>
              <a:rPr lang="en-US" altLang="zh-HK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#</a:t>
            </a: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 詩篇</a:t>
            </a:r>
            <a:r>
              <a:rPr lang="en-US" altLang="zh-HK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29</a:t>
            </a: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作為回應</a:t>
            </a: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177800" algn="l"/>
                <a:tab pos="3859213" algn="l"/>
                <a:tab pos="5108575" algn="l"/>
              </a:tabLst>
            </a:pPr>
            <a:endParaRPr kumimoji="0" lang="en-US" altLang="zh-HK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21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 txBox="1">
            <a:spLocks/>
          </p:cNvSpPr>
          <p:nvPr/>
        </p:nvSpPr>
        <p:spPr bwMode="auto">
          <a:xfrm>
            <a:off x="457200" y="528639"/>
            <a:ext cx="82296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457189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方正大標宋" pitchFamily="2" charset="-120"/>
                <a:cs typeface="+mn-cs"/>
              </a:rPr>
              <a:t>詩篇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方正大標宋" pitchFamily="2" charset="-120"/>
                <a:cs typeface="+mn-cs"/>
              </a:rPr>
              <a:t>2</a:t>
            </a:r>
            <a:r>
              <a:rPr kumimoji="0" lang="en-US" altLang="zh-HK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方正大標宋" pitchFamily="2" charset="-120"/>
                <a:cs typeface="+mn-cs"/>
              </a:rPr>
              <a:t>9</a:t>
            </a:r>
            <a:endParaRPr kumimoji="0" lang="zh-HK" alt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 panose="02040502050405020303" pitchFamily="18" charset="0"/>
              <a:ea typeface="方正大標宋" pitchFamily="2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457200" y="1422400"/>
            <a:ext cx="8229600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27"/>
              </a:spcBef>
              <a:spcAft>
                <a:spcPts val="0"/>
              </a:spcAft>
              <a:buClr>
                <a:srgbClr val="8E327C"/>
              </a:buClr>
              <a:buSzTx/>
              <a:buFontTx/>
              <a:buNone/>
              <a:tabLst>
                <a:tab pos="3860704" algn="l"/>
                <a:tab pos="5110035" algn="l"/>
              </a:tabLst>
              <a:defRPr/>
            </a:pPr>
            <a:r>
              <a:rPr kumimoji="0" lang="en-US" altLang="zh-TW" sz="22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3 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耶和華的聲音在眾水上，榮耀的神打雷；耶和華打雷在大水之上。</a:t>
            </a: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kumimoji="0" lang="en-US" altLang="zh-TW" sz="22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4 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耶和華的聲音大有能力，耶和華的聲音滿有威嚴。</a:t>
            </a:r>
            <a:endParaRPr kumimoji="0" lang="en-US" altLang="zh-TW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TW" sz="2200" baseline="30000" dirty="0">
                <a:latin typeface="方正準圓" panose="02000000000000000000" pitchFamily="2" charset="-120"/>
                <a:ea typeface="方正準圓" panose="02000000000000000000" pitchFamily="2" charset="-120"/>
              </a:rPr>
              <a:t>5 </a:t>
            </a:r>
            <a:r>
              <a:rPr lang="zh-TW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耶和華的聲音震碎香柏樹，耶和華震碎黎巴嫩的香柏樹。</a:t>
            </a: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TW" sz="2200" baseline="30000" dirty="0">
                <a:latin typeface="方正準圓" panose="02000000000000000000" pitchFamily="2" charset="-120"/>
                <a:ea typeface="方正準圓" panose="02000000000000000000" pitchFamily="2" charset="-120"/>
              </a:rPr>
              <a:t>6 </a:t>
            </a:r>
            <a:r>
              <a:rPr lang="zh-TW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他使黎巴嫩跳躍如牛犢，使西連跳躍如野牛犢。</a:t>
            </a: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TW" sz="2200" baseline="30000" dirty="0">
                <a:latin typeface="方正準圓" panose="02000000000000000000" pitchFamily="2" charset="-120"/>
                <a:ea typeface="方正準圓" panose="02000000000000000000" pitchFamily="2" charset="-120"/>
              </a:rPr>
              <a:t>7 </a:t>
            </a:r>
            <a:r>
              <a:rPr lang="zh-TW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耶和華的聲音使火焰分岔。</a:t>
            </a:r>
            <a:endParaRPr lang="en-US" altLang="zh-TW" sz="22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HK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#</a:t>
            </a: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 打雷＝神明的聲音</a:t>
            </a:r>
            <a:endParaRPr lang="en-US" altLang="zh-HK" sz="22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HK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# </a:t>
            </a: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不像世人的言語而像大自然的現象</a:t>
            </a:r>
            <a:endParaRPr lang="en-US" altLang="zh-TW" sz="22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27"/>
              </a:spcBef>
              <a:spcAft>
                <a:spcPts val="0"/>
              </a:spcAft>
              <a:buClr>
                <a:srgbClr val="8E327C"/>
              </a:buClr>
              <a:buSzTx/>
              <a:buFontTx/>
              <a:buNone/>
              <a:tabLst>
                <a:tab pos="3860704" algn="l"/>
                <a:tab pos="5110035" algn="l"/>
              </a:tabLst>
              <a:defRPr/>
            </a:pPr>
            <a:endParaRPr kumimoji="0" lang="zh-TW" alt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053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 txBox="1">
            <a:spLocks/>
          </p:cNvSpPr>
          <p:nvPr/>
        </p:nvSpPr>
        <p:spPr bwMode="auto">
          <a:xfrm>
            <a:off x="457200" y="528639"/>
            <a:ext cx="82296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457189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方正大標宋" pitchFamily="2" charset="-120"/>
                <a:cs typeface="+mn-cs"/>
              </a:rPr>
              <a:t>詩篇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方正大標宋" pitchFamily="2" charset="-120"/>
                <a:cs typeface="+mn-cs"/>
              </a:rPr>
              <a:t>2</a:t>
            </a:r>
            <a:r>
              <a:rPr kumimoji="0" lang="en-US" altLang="zh-HK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方正大標宋" pitchFamily="2" charset="-120"/>
                <a:cs typeface="+mn-cs"/>
              </a:rPr>
              <a:t>9</a:t>
            </a:r>
            <a:endParaRPr kumimoji="0" lang="zh-HK" alt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 panose="02040502050405020303" pitchFamily="18" charset="0"/>
              <a:ea typeface="方正大標宋" pitchFamily="2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457200" y="1422400"/>
            <a:ext cx="82296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27"/>
              </a:spcBef>
              <a:spcAft>
                <a:spcPts val="0"/>
              </a:spcAft>
              <a:buClr>
                <a:srgbClr val="8E327C"/>
              </a:buClr>
              <a:buSzTx/>
              <a:buFontTx/>
              <a:buNone/>
              <a:tabLst>
                <a:tab pos="3860704" algn="l"/>
                <a:tab pos="5110035" algn="l"/>
              </a:tabLst>
              <a:defRPr/>
            </a:pPr>
            <a:r>
              <a:rPr kumimoji="0" lang="en-US" altLang="zh-TW" sz="22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3 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耶和華的聲音在眾水上，榮耀的神打雷；耶和華打雷在大水之上。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27"/>
              </a:spcBef>
              <a:spcAft>
                <a:spcPts val="0"/>
              </a:spcAft>
              <a:buClr>
                <a:srgbClr val="8E327C"/>
              </a:buClr>
              <a:buSzTx/>
              <a:buFontTx/>
              <a:buNone/>
              <a:tabLst>
                <a:tab pos="3860704" algn="l"/>
                <a:tab pos="5110035" algn="l"/>
              </a:tabLst>
              <a:defRPr/>
            </a:pPr>
            <a:r>
              <a:rPr kumimoji="0" lang="en-US" altLang="zh-TW" sz="22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4 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耶和華的聲音大有能力，耶和華的聲音滿有威嚴。</a:t>
            </a:r>
            <a:endParaRPr kumimoji="0" lang="en-US" altLang="zh-TW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27"/>
              </a:spcBef>
              <a:spcAft>
                <a:spcPts val="0"/>
              </a:spcAft>
              <a:buClr>
                <a:srgbClr val="8E327C"/>
              </a:buClr>
              <a:buSzTx/>
              <a:buFontTx/>
              <a:buNone/>
              <a:tabLst>
                <a:tab pos="3860704" algn="l"/>
                <a:tab pos="5110035" algn="l"/>
              </a:tabLst>
              <a:defRPr/>
            </a:pPr>
            <a:r>
              <a:rPr kumimoji="0" lang="en-US" altLang="zh-TW" sz="22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5 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耶和華的聲音震碎香柏樹，耶和華震碎黎巴嫩的香柏樹。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27"/>
              </a:spcBef>
              <a:spcAft>
                <a:spcPts val="0"/>
              </a:spcAft>
              <a:buClr>
                <a:srgbClr val="8E327C"/>
              </a:buClr>
              <a:buSzTx/>
              <a:buFontTx/>
              <a:buNone/>
              <a:tabLst>
                <a:tab pos="3860704" algn="l"/>
                <a:tab pos="5110035" algn="l"/>
              </a:tabLst>
              <a:defRPr/>
            </a:pPr>
            <a:r>
              <a:rPr kumimoji="0" lang="en-US" altLang="zh-TW" sz="22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6 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他使黎巴嫩跳躍如牛犢，使西連跳躍如野牛犢。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27"/>
              </a:spcBef>
              <a:spcAft>
                <a:spcPts val="0"/>
              </a:spcAft>
              <a:buClr>
                <a:srgbClr val="8E327C"/>
              </a:buClr>
              <a:buSzTx/>
              <a:buFontTx/>
              <a:buNone/>
              <a:tabLst>
                <a:tab pos="3860704" algn="l"/>
                <a:tab pos="5110035" algn="l"/>
              </a:tabLst>
              <a:defRPr/>
            </a:pPr>
            <a:r>
              <a:rPr kumimoji="0" lang="en-US" altLang="zh-TW" sz="22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7 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耶和華的聲音使火焰分岔。</a:t>
            </a:r>
            <a:endParaRPr kumimoji="0" lang="en-US" altLang="zh-TW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27"/>
              </a:spcBef>
              <a:spcAft>
                <a:spcPts val="0"/>
              </a:spcAft>
              <a:buClr>
                <a:srgbClr val="8E327C"/>
              </a:buClr>
              <a:buSzTx/>
              <a:buFontTx/>
              <a:buNone/>
              <a:tabLst>
                <a:tab pos="3860704" algn="l"/>
                <a:tab pos="5110035" algn="l"/>
              </a:tabLst>
              <a:defRPr/>
            </a:pPr>
            <a:r>
              <a:rPr kumimoji="0" lang="en-US" altLang="zh-HK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#</a:t>
            </a:r>
            <a:r>
              <a:rPr kumimoji="0" lang="zh-HK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 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眾水</a:t>
            </a:r>
            <a: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 </a:t>
            </a:r>
            <a:r>
              <a:rPr lang="en-US" altLang="zh-TW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/ </a:t>
            </a:r>
            <a:r>
              <a:rPr lang="zh-TW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大水</a:t>
            </a:r>
            <a:r>
              <a:rPr kumimoji="0" lang="zh-HK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＝邪惡</a:t>
            </a:r>
            <a:endParaRPr kumimoji="0" lang="en-US" altLang="zh-HK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HK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# </a:t>
            </a: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創造圖畫 </a:t>
            </a:r>
            <a:endParaRPr kumimoji="0" lang="en-US" altLang="zh-HK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HK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# </a:t>
            </a: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沒有任何權勢超越耶和華</a:t>
            </a:r>
            <a:endParaRPr lang="en-US" altLang="zh-HK" sz="22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27"/>
              </a:spcBef>
              <a:spcAft>
                <a:spcPts val="0"/>
              </a:spcAft>
              <a:buClr>
                <a:srgbClr val="8E327C"/>
              </a:buClr>
              <a:buSzTx/>
              <a:buFontTx/>
              <a:buNone/>
              <a:tabLst>
                <a:tab pos="3860704" algn="l"/>
                <a:tab pos="5110035" algn="l"/>
              </a:tabLst>
              <a:defRPr/>
            </a:pPr>
            <a:endParaRPr kumimoji="0" lang="en-US" altLang="zh-TW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27"/>
              </a:spcBef>
              <a:spcAft>
                <a:spcPts val="0"/>
              </a:spcAft>
              <a:buClr>
                <a:srgbClr val="8E327C"/>
              </a:buClr>
              <a:buSzTx/>
              <a:buFontTx/>
              <a:buNone/>
              <a:tabLst>
                <a:tab pos="3860704" algn="l"/>
                <a:tab pos="5110035" algn="l"/>
              </a:tabLst>
              <a:defRPr/>
            </a:pPr>
            <a:endParaRPr kumimoji="0" lang="zh-TW" alt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004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 txBox="1">
            <a:spLocks/>
          </p:cNvSpPr>
          <p:nvPr/>
        </p:nvSpPr>
        <p:spPr bwMode="auto">
          <a:xfrm>
            <a:off x="457200" y="528639"/>
            <a:ext cx="82296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457189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方正大標宋" pitchFamily="2" charset="-120"/>
                <a:cs typeface="+mn-cs"/>
              </a:rPr>
              <a:t>詩篇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方正大標宋" pitchFamily="2" charset="-120"/>
                <a:cs typeface="+mn-cs"/>
              </a:rPr>
              <a:t>2</a:t>
            </a:r>
            <a:r>
              <a:rPr kumimoji="0" lang="en-US" altLang="zh-HK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方正大標宋" pitchFamily="2" charset="-120"/>
                <a:cs typeface="+mn-cs"/>
              </a:rPr>
              <a:t>9</a:t>
            </a:r>
            <a:endParaRPr kumimoji="0" lang="zh-HK" alt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 panose="02040502050405020303" pitchFamily="18" charset="0"/>
              <a:ea typeface="方正大標宋" pitchFamily="2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457200" y="1422400"/>
            <a:ext cx="8229600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27"/>
              </a:spcBef>
              <a:spcAft>
                <a:spcPts val="0"/>
              </a:spcAft>
              <a:buClr>
                <a:srgbClr val="8E327C"/>
              </a:buClr>
              <a:buSzTx/>
              <a:buFontTx/>
              <a:buNone/>
              <a:tabLst>
                <a:tab pos="3860704" algn="l"/>
                <a:tab pos="5110035" algn="l"/>
              </a:tabLst>
              <a:defRPr/>
            </a:pPr>
            <a:r>
              <a:rPr kumimoji="0" lang="en-US" altLang="zh-TW" sz="22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3 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耶和華的聲音在眾水上，榮耀的神打雷；耶和華打雷在大水之上。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27"/>
              </a:spcBef>
              <a:spcAft>
                <a:spcPts val="0"/>
              </a:spcAft>
              <a:buClr>
                <a:srgbClr val="8E327C"/>
              </a:buClr>
              <a:buSzTx/>
              <a:buFontTx/>
              <a:buNone/>
              <a:tabLst>
                <a:tab pos="3860704" algn="l"/>
                <a:tab pos="5110035" algn="l"/>
              </a:tabLst>
              <a:defRPr/>
            </a:pPr>
            <a:r>
              <a:rPr kumimoji="0" lang="en-US" altLang="zh-TW" sz="22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4 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耶和華的聲音大有能力，耶和華的聲音滿有威嚴。</a:t>
            </a:r>
            <a:endParaRPr kumimoji="0" lang="en-US" altLang="zh-TW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27"/>
              </a:spcBef>
              <a:spcAft>
                <a:spcPts val="0"/>
              </a:spcAft>
              <a:buClr>
                <a:srgbClr val="8E327C"/>
              </a:buClr>
              <a:buSzTx/>
              <a:buFontTx/>
              <a:buNone/>
              <a:tabLst>
                <a:tab pos="3860704" algn="l"/>
                <a:tab pos="5110035" algn="l"/>
              </a:tabLst>
              <a:defRPr/>
            </a:pPr>
            <a:r>
              <a:rPr kumimoji="0" lang="en-US" altLang="zh-TW" sz="22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5 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耶和華的聲音震碎香柏樹，耶和華震碎黎巴嫩的香柏樹。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27"/>
              </a:spcBef>
              <a:spcAft>
                <a:spcPts val="0"/>
              </a:spcAft>
              <a:buClr>
                <a:srgbClr val="8E327C"/>
              </a:buClr>
              <a:buSzTx/>
              <a:buFontTx/>
              <a:buNone/>
              <a:tabLst>
                <a:tab pos="3860704" algn="l"/>
                <a:tab pos="5110035" algn="l"/>
              </a:tabLst>
              <a:defRPr/>
            </a:pPr>
            <a:r>
              <a:rPr kumimoji="0" lang="en-US" altLang="zh-TW" sz="22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6 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他使黎巴嫩跳躍如牛犢，使西連跳躍如野牛犢。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27"/>
              </a:spcBef>
              <a:spcAft>
                <a:spcPts val="0"/>
              </a:spcAft>
              <a:buClr>
                <a:srgbClr val="8E327C"/>
              </a:buClr>
              <a:buSzTx/>
              <a:buFontTx/>
              <a:buNone/>
              <a:tabLst>
                <a:tab pos="3860704" algn="l"/>
                <a:tab pos="5110035" algn="l"/>
              </a:tabLst>
              <a:defRPr/>
            </a:pPr>
            <a:r>
              <a:rPr kumimoji="0" lang="en-US" altLang="zh-TW" sz="22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7 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耶和華的聲音使火焰分岔。</a:t>
            </a:r>
            <a:endParaRPr kumimoji="0" lang="en-US" altLang="zh-TW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HK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#</a:t>
            </a: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 香柏樹以結實聞名要被震碎 </a:t>
            </a:r>
            <a:endParaRPr kumimoji="0" lang="en-US" altLang="zh-TW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#</a:t>
            </a:r>
            <a:r>
              <a:rPr kumimoji="0" lang="zh-HK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 </a:t>
            </a:r>
            <a:r>
              <a:rPr lang="zh-TW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西連（黑門山）穩固的山脈也要跳躍如牛</a:t>
            </a:r>
            <a:endParaRPr lang="en-US" altLang="zh-TW" sz="22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TW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#</a:t>
            </a: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 沒有任何力量能攔阻耶和華</a:t>
            </a:r>
            <a:r>
              <a:rPr lang="zh-TW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 </a:t>
            </a:r>
            <a:endParaRPr kumimoji="0" lang="zh-TW" alt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2937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 txBox="1">
            <a:spLocks/>
          </p:cNvSpPr>
          <p:nvPr/>
        </p:nvSpPr>
        <p:spPr bwMode="auto">
          <a:xfrm>
            <a:off x="457200" y="528639"/>
            <a:ext cx="82296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457189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方正大標宋" pitchFamily="2" charset="-120"/>
                <a:cs typeface="+mn-cs"/>
              </a:rPr>
              <a:t>詩篇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方正大標宋" pitchFamily="2" charset="-120"/>
                <a:cs typeface="+mn-cs"/>
              </a:rPr>
              <a:t>2</a:t>
            </a:r>
            <a:r>
              <a:rPr kumimoji="0" lang="en-US" altLang="zh-HK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方正大標宋" pitchFamily="2" charset="-120"/>
                <a:cs typeface="+mn-cs"/>
              </a:rPr>
              <a:t>9</a:t>
            </a:r>
            <a:endParaRPr kumimoji="0" lang="zh-HK" alt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 panose="02040502050405020303" pitchFamily="18" charset="0"/>
              <a:ea typeface="方正大標宋" pitchFamily="2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457200" y="1422400"/>
            <a:ext cx="822960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TW" sz="2200" baseline="30000" dirty="0">
                <a:latin typeface="方正準圓" panose="02000000000000000000" pitchFamily="2" charset="-120"/>
                <a:ea typeface="方正準圓" panose="02000000000000000000" pitchFamily="2" charset="-120"/>
              </a:rPr>
              <a:t>8 </a:t>
            </a:r>
            <a:r>
              <a:rPr lang="zh-TW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耶和華的聲音震動曠野，耶和華震動加低斯的曠野。</a:t>
            </a: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TW" sz="2200" baseline="30000" dirty="0">
                <a:latin typeface="方正準圓" panose="02000000000000000000" pitchFamily="2" charset="-120"/>
                <a:ea typeface="方正準圓" panose="02000000000000000000" pitchFamily="2" charset="-120"/>
              </a:rPr>
              <a:t>9 </a:t>
            </a:r>
            <a:r>
              <a:rPr lang="zh-TW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耶和華的聲音驚動母鹿落胎，樹林也脫落淨光。</a:t>
            </a: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TW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  </a:t>
            </a:r>
            <a:r>
              <a:rPr lang="zh-TW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凡在他殿中的，都述說他的榮耀。</a:t>
            </a: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HK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#</a:t>
            </a: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 加底斯開揚的曠野 </a:t>
            </a:r>
            <a:endParaRPr lang="en-US" altLang="zh-HK" sz="22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HK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#</a:t>
            </a: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 </a:t>
            </a:r>
            <a:r>
              <a:rPr lang="zh-TW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母鹿生子的隱密處 </a:t>
            </a:r>
            <a:endParaRPr lang="en-US" altLang="zh-TW" sz="22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TW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#</a:t>
            </a: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 </a:t>
            </a:r>
            <a:r>
              <a:rPr lang="zh-TW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沒有任何空間能限制耶和華的作為</a:t>
            </a:r>
            <a:endParaRPr kumimoji="0" lang="zh-TW" alt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1796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 txBox="1">
            <a:spLocks/>
          </p:cNvSpPr>
          <p:nvPr/>
        </p:nvSpPr>
        <p:spPr bwMode="auto">
          <a:xfrm>
            <a:off x="457200" y="528639"/>
            <a:ext cx="82296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457189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方正大標宋" pitchFamily="2" charset="-120"/>
                <a:cs typeface="+mn-cs"/>
              </a:rPr>
              <a:t>詩篇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方正大標宋" pitchFamily="2" charset="-120"/>
                <a:cs typeface="+mn-cs"/>
              </a:rPr>
              <a:t>2</a:t>
            </a:r>
            <a:r>
              <a:rPr kumimoji="0" lang="en-US" altLang="zh-HK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方正大標宋" pitchFamily="2" charset="-120"/>
                <a:cs typeface="+mn-cs"/>
              </a:rPr>
              <a:t>9</a:t>
            </a:r>
            <a:endParaRPr kumimoji="0" lang="zh-HK" alt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 panose="02040502050405020303" pitchFamily="18" charset="0"/>
              <a:ea typeface="方正大標宋" pitchFamily="2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457200" y="1422400"/>
            <a:ext cx="822960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685800">
              <a:spcBef>
                <a:spcPts val="627"/>
              </a:spcBef>
              <a:buClr>
                <a:srgbClr val="8E327C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</a:pP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自古以來，耶和華也坐著為王，</a:t>
            </a:r>
            <a:endParaRPr lang="en-US" altLang="zh-HK" sz="22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342900" indent="-342900" algn="just" defTabSz="685800">
              <a:spcBef>
                <a:spcPts val="627"/>
              </a:spcBef>
              <a:buClr>
                <a:srgbClr val="8E327C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</a:pP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沒有權勢能超越，沒有力量能攔阻，沒有空間能限制</a:t>
            </a:r>
            <a:endParaRPr lang="en-US" altLang="zh-HK" sz="22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342900" indent="-342900" algn="just" defTabSz="685800">
              <a:spcBef>
                <a:spcPts val="627"/>
              </a:spcBef>
              <a:buClr>
                <a:srgbClr val="8E327C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</a:pPr>
            <a:r>
              <a:rPr lang="zh-TW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人在困苦中不斷尋求的力量和平安</a:t>
            </a:r>
            <a:endParaRPr lang="en-US" altLang="zh-TW" sz="22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342900" indent="-342900" algn="just" defTabSz="685800">
              <a:spcBef>
                <a:spcPts val="627"/>
              </a:spcBef>
              <a:buClr>
                <a:srgbClr val="8E327C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</a:pPr>
            <a:r>
              <a:rPr lang="zh-TW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惟獨耶和華可以賜予，沒有別的名</a:t>
            </a:r>
            <a:endParaRPr lang="en-US" altLang="zh-TW" sz="22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2928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8BD8171C-4399-4CC8-967B-4EA1213A39C9}"/>
              </a:ext>
            </a:extLst>
          </p:cNvPr>
          <p:cNvSpPr txBox="1"/>
          <p:nvPr/>
        </p:nvSpPr>
        <p:spPr>
          <a:xfrm>
            <a:off x="899592" y="2017752"/>
            <a:ext cx="73448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0" i="0" u="none" strike="noStrike" kern="1200" cap="none" spc="-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大標宋" pitchFamily="2" charset="-120"/>
                <a:ea typeface="方正大標宋" pitchFamily="2" charset="-120"/>
                <a:cs typeface="+mn-cs"/>
              </a:rPr>
              <a:t>埋怨與敬拜</a:t>
            </a:r>
            <a:endParaRPr kumimoji="0" lang="zh-HK" altLang="zh-HK" sz="6600" b="0" i="0" u="none" strike="noStrike" kern="1200" cap="none" spc="-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大標宋" pitchFamily="2" charset="-120"/>
              <a:ea typeface="方正大標宋" pitchFamily="2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193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 txBox="1">
            <a:spLocks/>
          </p:cNvSpPr>
          <p:nvPr/>
        </p:nvSpPr>
        <p:spPr bwMode="auto">
          <a:xfrm>
            <a:off x="457200" y="528639"/>
            <a:ext cx="82296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457189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方正大標宋" pitchFamily="2" charset="-120"/>
                <a:cs typeface="+mn-cs"/>
              </a:rPr>
              <a:t>詩篇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方正大標宋" pitchFamily="2" charset="-120"/>
                <a:cs typeface="+mn-cs"/>
              </a:rPr>
              <a:t>2</a:t>
            </a:r>
            <a:r>
              <a:rPr kumimoji="0" lang="en-US" altLang="zh-HK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方正大標宋" pitchFamily="2" charset="-120"/>
                <a:cs typeface="+mn-cs"/>
              </a:rPr>
              <a:t>9</a:t>
            </a:r>
            <a:endParaRPr kumimoji="0" lang="zh-HK" alt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 panose="02040502050405020303" pitchFamily="18" charset="0"/>
              <a:ea typeface="方正大標宋" pitchFamily="2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457200" y="1422400"/>
            <a:ext cx="822960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27"/>
              </a:spcBef>
              <a:spcAft>
                <a:spcPts val="0"/>
              </a:spcAft>
              <a:buClr>
                <a:srgbClr val="8E327C"/>
              </a:buClr>
              <a:buSzTx/>
              <a:buFontTx/>
              <a:buNone/>
              <a:tabLst>
                <a:tab pos="3860704" algn="l"/>
                <a:tab pos="5110035" algn="l"/>
              </a:tabLst>
              <a:defRPr/>
            </a:pPr>
            <a:r>
              <a:rPr kumimoji="0" lang="en-US" altLang="zh-TW" sz="22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1 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神的子民哪，你們要將榮耀、能力歸給耶和華，都歸給耶和華！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27"/>
              </a:spcBef>
              <a:spcAft>
                <a:spcPts val="0"/>
              </a:spcAft>
              <a:buClr>
                <a:srgbClr val="8E327C"/>
              </a:buClr>
              <a:buSzTx/>
              <a:buFontTx/>
              <a:buNone/>
              <a:tabLst>
                <a:tab pos="3860704" algn="l"/>
                <a:tab pos="5110035" algn="l"/>
              </a:tabLst>
              <a:defRPr/>
            </a:pPr>
            <a:r>
              <a:rPr kumimoji="0" lang="en-US" altLang="zh-TW" sz="22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2 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要將耶和華的名的榮耀歸給他，要敬拜神聖榮耀的耶和華。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27"/>
              </a:spcBef>
              <a:spcAft>
                <a:spcPts val="0"/>
              </a:spcAft>
              <a:buClr>
                <a:srgbClr val="8E327C"/>
              </a:buClr>
              <a:buSzTx/>
              <a:buFontTx/>
              <a:buNone/>
              <a:tabLst>
                <a:tab pos="3860704" algn="l"/>
                <a:tab pos="5110035" algn="l"/>
              </a:tabLst>
              <a:defRPr/>
            </a:pPr>
            <a:r>
              <a:rPr kumimoji="0" lang="en-US" altLang="zh-TW" sz="22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3 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耶和華的聲音在眾水上，榮耀的神打雷；耶和華打雷在大水之上。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27"/>
              </a:spcBef>
              <a:spcAft>
                <a:spcPts val="0"/>
              </a:spcAft>
              <a:buClr>
                <a:srgbClr val="8E327C"/>
              </a:buClr>
              <a:buSzTx/>
              <a:buFontTx/>
              <a:buNone/>
              <a:tabLst>
                <a:tab pos="3860704" algn="l"/>
                <a:tab pos="5110035" algn="l"/>
              </a:tabLst>
              <a:defRPr/>
            </a:pPr>
            <a:r>
              <a:rPr kumimoji="0" lang="en-US" altLang="zh-TW" sz="22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4 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耶和華的聲音大有能力，耶和華的聲音滿有威嚴。</a:t>
            </a:r>
            <a:endParaRPr kumimoji="0" lang="en-US" altLang="zh-TW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TW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#</a:t>
            </a: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 </a:t>
            </a:r>
            <a:r>
              <a:rPr lang="zh-TW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榮耀</a:t>
            </a: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 </a:t>
            </a:r>
            <a:r>
              <a:rPr lang="en-US" altLang="zh-HK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x 4</a:t>
            </a: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HK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# </a:t>
            </a: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天上的敬拜</a:t>
            </a:r>
            <a:endParaRPr lang="en-US" altLang="zh-HK" sz="22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5153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 txBox="1">
            <a:spLocks/>
          </p:cNvSpPr>
          <p:nvPr/>
        </p:nvSpPr>
        <p:spPr bwMode="auto">
          <a:xfrm>
            <a:off x="457200" y="528639"/>
            <a:ext cx="82296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457189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方正大標宋" pitchFamily="2" charset="-120"/>
                <a:cs typeface="+mn-cs"/>
              </a:rPr>
              <a:t>詩篇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方正大標宋" pitchFamily="2" charset="-120"/>
                <a:cs typeface="+mn-cs"/>
              </a:rPr>
              <a:t>2</a:t>
            </a:r>
            <a:r>
              <a:rPr kumimoji="0" lang="en-US" altLang="zh-HK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方正大標宋" pitchFamily="2" charset="-120"/>
                <a:cs typeface="+mn-cs"/>
              </a:rPr>
              <a:t>9</a:t>
            </a:r>
            <a:endParaRPr kumimoji="0" lang="zh-HK" alt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 panose="02040502050405020303" pitchFamily="18" charset="0"/>
              <a:ea typeface="方正大標宋" pitchFamily="2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457200" y="1422400"/>
            <a:ext cx="8229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TW" sz="2200" baseline="30000" dirty="0">
                <a:latin typeface="方正準圓" panose="02000000000000000000" pitchFamily="2" charset="-120"/>
                <a:ea typeface="方正準圓" panose="02000000000000000000" pitchFamily="2" charset="-120"/>
              </a:rPr>
              <a:t>9 </a:t>
            </a:r>
            <a:r>
              <a:rPr lang="zh-TW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耶和華的聲音驚動母鹿落胎，樹林也脫落淨光。</a:t>
            </a: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TW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  </a:t>
            </a:r>
            <a:r>
              <a:rPr lang="zh-TW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凡在他殿中的，都述說他的榮耀。</a:t>
            </a: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TW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#</a:t>
            </a: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 </a:t>
            </a:r>
            <a:r>
              <a:rPr lang="zh-TW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榮耀</a:t>
            </a: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 </a:t>
            </a:r>
            <a:endParaRPr lang="en-US" altLang="zh-HK" sz="22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HK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# </a:t>
            </a: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地上的敬拜</a:t>
            </a:r>
            <a:endParaRPr lang="en-US" altLang="zh-HK" sz="22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endParaRPr lang="en-US" altLang="zh-HK" sz="22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1766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 txBox="1">
            <a:spLocks/>
          </p:cNvSpPr>
          <p:nvPr/>
        </p:nvSpPr>
        <p:spPr bwMode="auto">
          <a:xfrm>
            <a:off x="457200" y="528639"/>
            <a:ext cx="82296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189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TW" altLang="en-US" sz="4800" dirty="0">
                <a:latin typeface="Georgia" panose="02040502050405020303" pitchFamily="18" charset="0"/>
                <a:ea typeface="方正大標宋" pitchFamily="2" charset="-120"/>
              </a:rPr>
              <a:t>詩篇</a:t>
            </a:r>
            <a:r>
              <a:rPr lang="en-US" altLang="zh-TW" sz="4800" dirty="0">
                <a:latin typeface="Georgia" panose="02040502050405020303" pitchFamily="18" charset="0"/>
                <a:ea typeface="方正大標宋" pitchFamily="2" charset="-120"/>
              </a:rPr>
              <a:t>2</a:t>
            </a:r>
            <a:r>
              <a:rPr lang="en-US" altLang="zh-HK" sz="4800" dirty="0">
                <a:latin typeface="Georgia" panose="02040502050405020303" pitchFamily="18" charset="0"/>
                <a:ea typeface="方正大標宋" pitchFamily="2" charset="-120"/>
              </a:rPr>
              <a:t>9</a:t>
            </a:r>
            <a:endParaRPr lang="zh-HK" altLang="en-US" sz="4800" dirty="0">
              <a:latin typeface="Georgia" panose="02040502050405020303" pitchFamily="18" charset="0"/>
              <a:ea typeface="方正大標宋" pitchFamily="2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457200" y="1422400"/>
            <a:ext cx="8229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TW" sz="2200" baseline="30000" dirty="0">
                <a:latin typeface="方正準圓" panose="02000000000000000000" pitchFamily="2" charset="-120"/>
                <a:ea typeface="方正準圓" panose="02000000000000000000" pitchFamily="2" charset="-120"/>
              </a:rPr>
              <a:t>1 </a:t>
            </a:r>
            <a:r>
              <a:rPr lang="zh-TW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神的子民哪，你們要將榮耀、能力歸給耶和華，都歸給耶和華！</a:t>
            </a: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TW" sz="2200" baseline="30000" dirty="0">
                <a:latin typeface="方正準圓" panose="02000000000000000000" pitchFamily="2" charset="-120"/>
                <a:ea typeface="方正準圓" panose="02000000000000000000" pitchFamily="2" charset="-120"/>
              </a:rPr>
              <a:t>2 </a:t>
            </a:r>
            <a:r>
              <a:rPr lang="zh-TW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要將耶和華的名的榮耀歸給他，要敬拜神聖榮耀的耶和華。</a:t>
            </a: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TW" sz="2200" baseline="30000" dirty="0">
                <a:latin typeface="方正準圓" panose="02000000000000000000" pitchFamily="2" charset="-120"/>
                <a:ea typeface="方正準圓" panose="02000000000000000000" pitchFamily="2" charset="-120"/>
              </a:rPr>
              <a:t>3 </a:t>
            </a:r>
            <a:r>
              <a:rPr lang="zh-TW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耶和華的聲音在眾水上，榮耀的神打雷；耶和華打雷在大水之上。</a:t>
            </a: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TW" sz="2200" baseline="30000" dirty="0">
                <a:latin typeface="方正準圓" panose="02000000000000000000" pitchFamily="2" charset="-120"/>
                <a:ea typeface="方正準圓" panose="02000000000000000000" pitchFamily="2" charset="-120"/>
              </a:rPr>
              <a:t>4 </a:t>
            </a:r>
            <a:r>
              <a:rPr lang="zh-TW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耶和華的聲音大有能力，耶和華的聲音滿有威嚴。</a:t>
            </a:r>
            <a:endParaRPr lang="en-US" altLang="zh-TW" sz="22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TW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#</a:t>
            </a: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 天上的敬拜</a:t>
            </a:r>
            <a:endParaRPr lang="zh-TW" altLang="en-US" sz="22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7638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 txBox="1">
            <a:spLocks/>
          </p:cNvSpPr>
          <p:nvPr/>
        </p:nvSpPr>
        <p:spPr bwMode="auto">
          <a:xfrm>
            <a:off x="457200" y="528639"/>
            <a:ext cx="82296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457189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方正大標宋" pitchFamily="2" charset="-120"/>
                <a:cs typeface="+mn-cs"/>
              </a:rPr>
              <a:t>詩篇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方正大標宋" pitchFamily="2" charset="-120"/>
                <a:cs typeface="+mn-cs"/>
              </a:rPr>
              <a:t>2</a:t>
            </a:r>
            <a:r>
              <a:rPr kumimoji="0" lang="en-US" altLang="zh-HK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方正大標宋" pitchFamily="2" charset="-120"/>
                <a:cs typeface="+mn-cs"/>
              </a:rPr>
              <a:t>3-30</a:t>
            </a:r>
            <a:endParaRPr kumimoji="0" lang="zh-HK" alt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 panose="02040502050405020303" pitchFamily="18" charset="0"/>
              <a:ea typeface="方正大標宋" pitchFamily="2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457200" y="1422400"/>
            <a:ext cx="86868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  <a:defRPr/>
            </a:pP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「耶和華的殿」系列</a:t>
            </a:r>
            <a:r>
              <a:rPr lang="en-US" altLang="zh-HK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 </a:t>
            </a:r>
            <a:r>
              <a:rPr lang="en-US" altLang="zh-HK" sz="2200" baseline="30000" dirty="0">
                <a:latin typeface="方正準圓" panose="02000000000000000000" pitchFamily="2" charset="-120"/>
                <a:ea typeface="方正準圓" panose="02000000000000000000" pitchFamily="2" charset="-120"/>
              </a:rPr>
              <a:t>[1]</a:t>
            </a:r>
            <a:endParaRPr lang="zh-HK" altLang="en-US" sz="2200" baseline="30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342900" lvl="0" indent="-342900" defTabSz="685800">
              <a:spcBef>
                <a:spcPts val="627"/>
              </a:spcBef>
              <a:buClr>
                <a:srgbClr val="8E327C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我一生一世必有恩惠慈愛隨著我；我且要住在耶和華的殿中，</a:t>
            </a:r>
            <a:br>
              <a:rPr lang="en-US" altLang="zh-HK" sz="2200" dirty="0">
                <a:latin typeface="方正準圓" panose="02000000000000000000" pitchFamily="2" charset="-120"/>
                <a:ea typeface="方正準圓" panose="02000000000000000000" pitchFamily="2" charset="-120"/>
              </a:rPr>
            </a:b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直到永遠。</a:t>
            </a:r>
            <a:r>
              <a:rPr lang="en-US" altLang="zh-HK" sz="1600" dirty="0">
                <a:latin typeface="方正準圓" panose="02000000000000000000" pitchFamily="2" charset="-120"/>
                <a:ea typeface="方正準圓" panose="02000000000000000000" pitchFamily="2" charset="-120"/>
              </a:rPr>
              <a:t>23:6</a:t>
            </a:r>
          </a:p>
          <a:p>
            <a:pPr marL="342900" lvl="0" indent="-342900" defTabSz="685800">
              <a:spcBef>
                <a:spcPts val="627"/>
              </a:spcBef>
              <a:buClr>
                <a:srgbClr val="8E327C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誰能登耶和華的山？誰能站在他的聖所？</a:t>
            </a:r>
            <a:r>
              <a:rPr lang="en-US" altLang="zh-HK" sz="1600" dirty="0">
                <a:latin typeface="方正準圓" panose="02000000000000000000" pitchFamily="2" charset="-120"/>
                <a:ea typeface="方正準圓" panose="02000000000000000000" pitchFamily="2" charset="-120"/>
              </a:rPr>
              <a:t>24:3</a:t>
            </a:r>
          </a:p>
          <a:p>
            <a:pPr marL="342900" lvl="0" indent="-342900" defTabSz="685800">
              <a:spcBef>
                <a:spcPts val="627"/>
              </a:spcBef>
              <a:buClr>
                <a:srgbClr val="8E327C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耶和華啊，我喜愛你所住的殿和你顯榮耀的居所。</a:t>
            </a:r>
            <a:r>
              <a:rPr lang="en-US" altLang="zh-HK" sz="1600" dirty="0">
                <a:latin typeface="方正準圓" panose="02000000000000000000" pitchFamily="2" charset="-120"/>
                <a:ea typeface="方正準圓" panose="02000000000000000000" pitchFamily="2" charset="-120"/>
              </a:rPr>
              <a:t>26:8</a:t>
            </a:r>
          </a:p>
          <a:p>
            <a:pPr marL="342900" lvl="0" indent="-342900" defTabSz="685800">
              <a:spcBef>
                <a:spcPts val="627"/>
              </a:spcBef>
              <a:buClr>
                <a:srgbClr val="8E327C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有一件事，我曾求耶和華，我仍要尋求，就是一生一世住在耶和華的殿中，瞻仰他的榮美，在他的殿宇裏求問。</a:t>
            </a:r>
            <a:r>
              <a:rPr lang="en-US" altLang="zh-HK" sz="1600" dirty="0">
                <a:latin typeface="方正準圓" panose="02000000000000000000" pitchFamily="2" charset="-120"/>
                <a:ea typeface="方正準圓" panose="02000000000000000000" pitchFamily="2" charset="-120"/>
              </a:rPr>
              <a:t>27:4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62946C7-F8DD-7A4F-BBA9-AC0D3C18213E}"/>
              </a:ext>
            </a:extLst>
          </p:cNvPr>
          <p:cNvSpPr txBox="1"/>
          <p:nvPr/>
        </p:nvSpPr>
        <p:spPr>
          <a:xfrm>
            <a:off x="457200" y="4694207"/>
            <a:ext cx="822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900" dirty="0"/>
              <a:t>* Gerald H. Wilson. "The NIV Application Commentary: Psalms - volume 1", 2002, P436-441</a:t>
            </a:r>
            <a:endParaRPr kumimoji="1" lang="zh-HK" altLang="en-US" sz="900" dirty="0"/>
          </a:p>
        </p:txBody>
      </p:sp>
    </p:spTree>
    <p:extLst>
      <p:ext uri="{BB962C8B-B14F-4D97-AF65-F5344CB8AC3E}">
        <p14:creationId xmlns:p14="http://schemas.microsoft.com/office/powerpoint/2010/main" val="779435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 txBox="1">
            <a:spLocks/>
          </p:cNvSpPr>
          <p:nvPr/>
        </p:nvSpPr>
        <p:spPr bwMode="auto">
          <a:xfrm>
            <a:off x="457200" y="528639"/>
            <a:ext cx="82296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 algn="ctr" defTabSz="457189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TW" altLang="en-US" sz="4800" dirty="0">
                <a:solidFill>
                  <a:srgbClr val="8E327C"/>
                </a:solidFill>
                <a:latin typeface="Georgia" panose="02040502050405020303" pitchFamily="18" charset="0"/>
                <a:ea typeface="方正大標宋" pitchFamily="2" charset="-120"/>
              </a:rPr>
              <a:t>詩篇</a:t>
            </a:r>
            <a:r>
              <a:rPr lang="en-US" altLang="zh-TW" sz="4800" dirty="0">
                <a:solidFill>
                  <a:srgbClr val="8E327C"/>
                </a:solidFill>
                <a:latin typeface="Georgia" panose="02040502050405020303" pitchFamily="18" charset="0"/>
                <a:ea typeface="方正大標宋" pitchFamily="2" charset="-120"/>
              </a:rPr>
              <a:t>2</a:t>
            </a:r>
            <a:r>
              <a:rPr lang="en-US" altLang="zh-HK" sz="4800" dirty="0">
                <a:solidFill>
                  <a:srgbClr val="8E327C"/>
                </a:solidFill>
                <a:latin typeface="Georgia" panose="02040502050405020303" pitchFamily="18" charset="0"/>
                <a:ea typeface="方正大標宋" pitchFamily="2" charset="-120"/>
              </a:rPr>
              <a:t>3-30</a:t>
            </a:r>
            <a:endParaRPr lang="zh-HK" altLang="en-US" sz="4800" dirty="0">
              <a:solidFill>
                <a:srgbClr val="8E327C"/>
              </a:solidFill>
              <a:latin typeface="Georgia" panose="02040502050405020303" pitchFamily="18" charset="0"/>
              <a:ea typeface="方正大標宋" pitchFamily="2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457200" y="1422400"/>
            <a:ext cx="868680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  <a:defRPr/>
            </a:pPr>
            <a:r>
              <a:rPr lang="zh-HK" altLang="en-US" sz="2200" dirty="0">
                <a:solidFill>
                  <a:srgbClr val="8E327C"/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「耶和華的殿」系列 </a:t>
            </a:r>
            <a:r>
              <a:rPr lang="en-US" altLang="zh-HK" sz="2200" baseline="30000" dirty="0">
                <a:solidFill>
                  <a:srgbClr val="8E327C"/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[1]</a:t>
            </a:r>
            <a:endParaRPr lang="zh-HK" altLang="en-US" sz="2200" baseline="30000" dirty="0">
              <a:solidFill>
                <a:srgbClr val="8E327C"/>
              </a:solidFill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342900" lvl="0" indent="-342900" defTabSz="685800">
              <a:spcBef>
                <a:spcPts val="627"/>
              </a:spcBef>
              <a:buClr>
                <a:srgbClr val="8E327C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lang="zh-HK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我呼求你，向你至聖所舉手的時候，求你垂聽我懇求的聲音！</a:t>
            </a:r>
            <a:r>
              <a:rPr lang="en-US" altLang="zh-HK" sz="1600" dirty="0">
                <a:solidFill>
                  <a:srgbClr val="8E327C"/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28:2</a:t>
            </a:r>
            <a:endParaRPr lang="en-US" altLang="zh-HK" sz="2200" dirty="0">
              <a:solidFill>
                <a:srgbClr val="8E327C"/>
              </a:solidFill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342900" lvl="0" indent="-342900" defTabSz="685800">
              <a:spcBef>
                <a:spcPts val="627"/>
              </a:spcBef>
              <a:buClr>
                <a:srgbClr val="8E327C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lang="zh-HK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凡在他殿中的，都述說他的榮耀。</a:t>
            </a:r>
            <a:r>
              <a:rPr lang="en-US" altLang="zh-HK" sz="1600" dirty="0">
                <a:solidFill>
                  <a:srgbClr val="8E327C"/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29:9</a:t>
            </a:r>
          </a:p>
          <a:p>
            <a:pPr marL="342900" lvl="0" indent="-342900" defTabSz="685800">
              <a:spcBef>
                <a:spcPts val="627"/>
              </a:spcBef>
              <a:buClr>
                <a:srgbClr val="8E327C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lang="zh-HK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大衛的詩。獻殿之歌。</a:t>
            </a:r>
            <a:r>
              <a:rPr lang="en-US" altLang="zh-HK" sz="1600" dirty="0">
                <a:solidFill>
                  <a:srgbClr val="8E327C"/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30: </a:t>
            </a:r>
            <a:r>
              <a:rPr lang="zh-HK" altLang="en-US" sz="1600" dirty="0">
                <a:solidFill>
                  <a:srgbClr val="8E327C"/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標題</a:t>
            </a:r>
            <a:endParaRPr lang="en-US" altLang="zh-HK" sz="1600" dirty="0">
              <a:solidFill>
                <a:srgbClr val="8E327C"/>
              </a:solidFill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645F709-986B-6543-9BB0-4EE215D13A30}"/>
              </a:ext>
            </a:extLst>
          </p:cNvPr>
          <p:cNvSpPr txBox="1"/>
          <p:nvPr/>
        </p:nvSpPr>
        <p:spPr>
          <a:xfrm>
            <a:off x="457200" y="4694207"/>
            <a:ext cx="8229600" cy="20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Gerald H. Wilson. "The NIV Application Commentary: Psalms - volume 1", 2002, P436-441</a:t>
            </a:r>
            <a:endParaRPr kumimoji="1" lang="zh-HK" alt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242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 txBox="1">
            <a:spLocks/>
          </p:cNvSpPr>
          <p:nvPr/>
        </p:nvSpPr>
        <p:spPr bwMode="auto">
          <a:xfrm>
            <a:off x="457200" y="528639"/>
            <a:ext cx="82296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457189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8E327C"/>
                </a:solidFill>
                <a:effectLst/>
                <a:uLnTx/>
                <a:uFillTx/>
                <a:latin typeface="Georgia" panose="02040502050405020303" pitchFamily="18" charset="0"/>
                <a:ea typeface="方正大標宋" pitchFamily="2" charset="-120"/>
                <a:cs typeface="+mn-cs"/>
              </a:rPr>
              <a:t>詩篇</a:t>
            </a:r>
            <a:r>
              <a:rPr kumimoji="0" lang="en-US" altLang="zh-HK" sz="4800" b="0" i="0" u="none" strike="noStrike" kern="1200" cap="none" spc="0" normalizeH="0" baseline="0" noProof="0" dirty="0">
                <a:ln>
                  <a:noFill/>
                </a:ln>
                <a:solidFill>
                  <a:srgbClr val="8E327C"/>
                </a:solidFill>
                <a:effectLst/>
                <a:uLnTx/>
                <a:uFillTx/>
                <a:latin typeface="Georgia" panose="02040502050405020303" pitchFamily="18" charset="0"/>
                <a:ea typeface="方正大標宋" pitchFamily="2" charset="-120"/>
                <a:cs typeface="+mn-cs"/>
              </a:rPr>
              <a:t>30</a:t>
            </a:r>
            <a:endParaRPr kumimoji="0" lang="zh-HK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8E327C"/>
              </a:solidFill>
              <a:effectLst/>
              <a:uLnTx/>
              <a:uFillTx/>
              <a:latin typeface="Georgia" panose="02040502050405020303" pitchFamily="18" charset="0"/>
              <a:ea typeface="方正大標宋" pitchFamily="2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457200" y="1422400"/>
            <a:ext cx="868680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  <a:defRPr/>
            </a:pPr>
            <a:r>
              <a:rPr lang="en-US" altLang="zh-HK" sz="2200" baseline="30000" dirty="0">
                <a:solidFill>
                  <a:srgbClr val="8E327C"/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30:12 </a:t>
            </a:r>
            <a:r>
              <a:rPr lang="zh-HK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使我的靈歌頌你，不致</a:t>
            </a:r>
            <a:r>
              <a:rPr lang="zh-HK" altLang="en-US" sz="2200" dirty="0">
                <a:solidFill>
                  <a:srgbClr val="8E327C"/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緘默</a:t>
            </a:r>
            <a:r>
              <a:rPr lang="zh-HK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。</a:t>
            </a:r>
            <a:endParaRPr lang="en-US" altLang="zh-HK" sz="2200" dirty="0">
              <a:solidFill>
                <a:schemeClr val="tx1">
                  <a:lumMod val="75000"/>
                  <a:lumOff val="25000"/>
                </a:schemeClr>
              </a:solidFill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  <a:defRPr/>
            </a:pPr>
            <a:r>
              <a:rPr lang="zh-HK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耶和華－我的神啊，我要稱謝你，直到永遠！</a:t>
            </a:r>
            <a:endParaRPr lang="en-US" altLang="zh-HK" sz="2200" dirty="0">
              <a:solidFill>
                <a:schemeClr val="tx1">
                  <a:lumMod val="75000"/>
                  <a:lumOff val="25000"/>
                </a:schemeClr>
              </a:solidFill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  <a:defRPr/>
            </a:pPr>
            <a:r>
              <a:rPr lang="en-US" altLang="zh-HK" sz="2200" dirty="0">
                <a:solidFill>
                  <a:srgbClr val="8E327C"/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#</a:t>
            </a:r>
            <a:r>
              <a:rPr lang="zh-HK" altLang="en-US" sz="2200" dirty="0">
                <a:solidFill>
                  <a:srgbClr val="8E327C"/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 指責上帝的緘默</a:t>
            </a:r>
            <a:endParaRPr lang="en-US" altLang="zh-HK" sz="2200" dirty="0">
              <a:solidFill>
                <a:srgbClr val="8E327C"/>
              </a:solidFill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  <a:defRPr/>
            </a:pPr>
            <a:r>
              <a:rPr lang="en-US" altLang="zh-HK" sz="2200" dirty="0">
                <a:solidFill>
                  <a:srgbClr val="8E327C"/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#</a:t>
            </a:r>
            <a:r>
              <a:rPr lang="zh-HK" altLang="en-US" sz="2200" dirty="0">
                <a:solidFill>
                  <a:srgbClr val="8E327C"/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 充滿埋怨和問題的聲音</a:t>
            </a:r>
            <a:endParaRPr lang="en-US" altLang="zh-HK" sz="2200" dirty="0">
              <a:solidFill>
                <a:srgbClr val="8E327C"/>
              </a:solidFill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  <a:defRPr/>
            </a:pPr>
            <a:r>
              <a:rPr lang="en-US" altLang="zh-HK" sz="2200" dirty="0">
                <a:solidFill>
                  <a:srgbClr val="8E327C"/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#</a:t>
            </a:r>
            <a:r>
              <a:rPr lang="zh-HK" altLang="en-US" sz="2200" dirty="0">
                <a:solidFill>
                  <a:srgbClr val="8E327C"/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 不致緘默</a:t>
            </a:r>
            <a:endParaRPr lang="en-US" altLang="zh-HK" sz="2200" dirty="0">
              <a:solidFill>
                <a:srgbClr val="8E327C"/>
              </a:solidFill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  <a:defRPr/>
            </a:pPr>
            <a:r>
              <a:rPr lang="en-US" altLang="zh-HK" sz="2200" dirty="0">
                <a:solidFill>
                  <a:srgbClr val="8E327C"/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#</a:t>
            </a:r>
            <a:r>
              <a:rPr lang="zh-HK" altLang="en-US" sz="2200" dirty="0">
                <a:solidFill>
                  <a:srgbClr val="8E327C"/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 變成賺卑和榮耀的敬拜</a:t>
            </a:r>
            <a:endParaRPr lang="en-US" altLang="zh-HK" sz="2200" dirty="0">
              <a:solidFill>
                <a:srgbClr val="8E327C"/>
              </a:solidFill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8853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 txBox="1">
            <a:spLocks/>
          </p:cNvSpPr>
          <p:nvPr/>
        </p:nvSpPr>
        <p:spPr bwMode="auto">
          <a:xfrm>
            <a:off x="457200" y="528639"/>
            <a:ext cx="82296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457189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方正大標宋" pitchFamily="2" charset="-120"/>
                <a:cs typeface="+mn-cs"/>
              </a:rPr>
              <a:t>詩篇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方正大標宋" pitchFamily="2" charset="-120"/>
                <a:cs typeface="+mn-cs"/>
              </a:rPr>
              <a:t>2</a:t>
            </a:r>
            <a:r>
              <a:rPr kumimoji="0" lang="en-US" altLang="zh-HK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方正大標宋" pitchFamily="2" charset="-120"/>
                <a:cs typeface="+mn-cs"/>
              </a:rPr>
              <a:t>9</a:t>
            </a:r>
            <a:endParaRPr kumimoji="0" lang="zh-HK" alt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 panose="02040502050405020303" pitchFamily="18" charset="0"/>
              <a:ea typeface="方正大標宋" pitchFamily="2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457200" y="1422400"/>
            <a:ext cx="8686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TW" sz="2200" baseline="30000" dirty="0">
                <a:latin typeface="方正準圓" panose="02000000000000000000" pitchFamily="2" charset="-120"/>
                <a:ea typeface="方正準圓" panose="02000000000000000000" pitchFamily="2" charset="-120"/>
              </a:rPr>
              <a:t>10 </a:t>
            </a:r>
            <a:r>
              <a:rPr lang="zh-TW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耶和華坐在洪水之上為王；耶和華坐著為王，直到永遠。</a:t>
            </a:r>
          </a:p>
          <a:p>
            <a:pPr algn="just"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TW" sz="2200" baseline="30000" dirty="0">
                <a:latin typeface="方正準圓" panose="02000000000000000000" pitchFamily="2" charset="-120"/>
                <a:ea typeface="方正準圓" panose="02000000000000000000" pitchFamily="2" charset="-120"/>
              </a:rPr>
              <a:t>11 </a:t>
            </a:r>
            <a:r>
              <a:rPr lang="zh-TW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耶和華必賜力量給他的百姓，耶和華必賜平安的福給他的百姓。</a:t>
            </a:r>
            <a:endParaRPr lang="en-US" altLang="zh-TW" sz="22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algn="just"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HK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#</a:t>
            </a: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 首尾呼應：創世圖畫</a:t>
            </a:r>
            <a:endParaRPr lang="en-US" altLang="zh-HK" sz="22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algn="just"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HK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#</a:t>
            </a: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 上帝的靈撲擊在水面上</a:t>
            </a:r>
            <a:endParaRPr lang="en-US" altLang="zh-TW" sz="22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algn="just"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HK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#</a:t>
            </a: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 </a:t>
            </a:r>
            <a:r>
              <a:rPr lang="zh-TW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以聲音創造天地，把混亂的狀況變為秩序</a:t>
            </a:r>
          </a:p>
        </p:txBody>
      </p:sp>
    </p:spTree>
    <p:extLst>
      <p:ext uri="{BB962C8B-B14F-4D97-AF65-F5344CB8AC3E}">
        <p14:creationId xmlns:p14="http://schemas.microsoft.com/office/powerpoint/2010/main" val="2131238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 txBox="1">
            <a:spLocks/>
          </p:cNvSpPr>
          <p:nvPr/>
        </p:nvSpPr>
        <p:spPr bwMode="auto">
          <a:xfrm>
            <a:off x="457200" y="528639"/>
            <a:ext cx="82296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457189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zh-HK" altLang="en-US" sz="4800" dirty="0">
                <a:latin typeface="Georgia" panose="02040502050405020303" pitchFamily="18" charset="0"/>
                <a:ea typeface="方正大標宋" pitchFamily="2" charset="-120"/>
              </a:rPr>
              <a:t>總結</a:t>
            </a:r>
            <a:endParaRPr kumimoji="0" lang="zh-HK" alt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 panose="02040502050405020303" pitchFamily="18" charset="0"/>
              <a:ea typeface="方正大標宋" pitchFamily="2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457200" y="1422400"/>
            <a:ext cx="822960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685800">
              <a:spcBef>
                <a:spcPts val="627"/>
              </a:spcBef>
              <a:buClr>
                <a:srgbClr val="8E327C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</a:pP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戰爭、瘟疫</a:t>
            </a:r>
            <a:endParaRPr lang="en-US" altLang="zh-HK" sz="22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342900" indent="-342900" algn="just" defTabSz="685800">
              <a:spcBef>
                <a:spcPts val="627"/>
              </a:spcBef>
              <a:buClr>
                <a:srgbClr val="8E327C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</a:pPr>
            <a:r>
              <a:rPr lang="zh-TW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上帝沒有消失，祂也沒有沉默不語</a:t>
            </a:r>
            <a:endParaRPr lang="en-US" altLang="zh-TW" sz="22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342900" indent="-342900" algn="just" defTabSz="685800">
              <a:spcBef>
                <a:spcPts val="627"/>
              </a:spcBef>
              <a:buClr>
                <a:srgbClr val="8E327C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</a:pPr>
            <a:r>
              <a:rPr lang="zh-TW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耶和華的聲音只有謙卑和尊祂為聖的人才聽到</a:t>
            </a:r>
            <a:endParaRPr lang="en-US" altLang="zh-TW" sz="22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342900" indent="-342900" algn="just" defTabSz="685800">
              <a:spcBef>
                <a:spcPts val="627"/>
              </a:spcBef>
              <a:buClr>
                <a:srgbClr val="8E327C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</a:pPr>
            <a:endParaRPr lang="zh-TW" altLang="en-US" sz="22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6679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 txBox="1">
            <a:spLocks/>
          </p:cNvSpPr>
          <p:nvPr/>
        </p:nvSpPr>
        <p:spPr bwMode="auto">
          <a:xfrm>
            <a:off x="457200" y="528639"/>
            <a:ext cx="82296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 algn="ctr" defTabSz="457189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HK" altLang="en-US" sz="4800" dirty="0">
                <a:latin typeface="Georgia" panose="02040502050405020303" pitchFamily="18" charset="0"/>
                <a:ea typeface="方正大標宋" pitchFamily="2" charset="-120"/>
              </a:rPr>
              <a:t>總結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457200" y="1422400"/>
            <a:ext cx="86868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  <a:defRPr/>
            </a:pP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歌舞昇平</a:t>
            </a:r>
            <a:endParaRPr lang="en-US" altLang="zh-HK" sz="22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  <a:defRPr/>
            </a:pP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唱哀歌，不單期望上帝聽到無權者的苦情，更戳穿了繁榮的外衣，原來平安乃是犧牲他人換來的</a:t>
            </a:r>
            <a:endParaRPr lang="en-US" altLang="zh-HK" sz="22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  <a:defRPr/>
            </a:pP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絕望混亂</a:t>
            </a:r>
            <a:endParaRPr lang="en-US" altLang="zh-HK" sz="22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  <a:defRPr/>
            </a:pP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唱讚美詩，因頌讚使人看到另一個現實的可能，看到上帝的應許而得著盼望，看到耶和華仍坐著為王</a:t>
            </a:r>
          </a:p>
        </p:txBody>
      </p:sp>
    </p:spTree>
    <p:extLst>
      <p:ext uri="{BB962C8B-B14F-4D97-AF65-F5344CB8AC3E}">
        <p14:creationId xmlns:p14="http://schemas.microsoft.com/office/powerpoint/2010/main" val="3399022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 txBox="1">
            <a:spLocks/>
          </p:cNvSpPr>
          <p:nvPr/>
        </p:nvSpPr>
        <p:spPr bwMode="auto">
          <a:xfrm>
            <a:off x="457200" y="528639"/>
            <a:ext cx="82296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189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TW" altLang="en-US" sz="4800" dirty="0">
                <a:latin typeface="Georgia" panose="02040502050405020303" pitchFamily="18" charset="0"/>
                <a:ea typeface="方正大標宋" pitchFamily="2" charset="-120"/>
              </a:rPr>
              <a:t>詩篇</a:t>
            </a:r>
            <a:r>
              <a:rPr lang="en-US" altLang="zh-TW" sz="4800" dirty="0">
                <a:latin typeface="Georgia" panose="02040502050405020303" pitchFamily="18" charset="0"/>
                <a:ea typeface="方正大標宋" pitchFamily="2" charset="-120"/>
              </a:rPr>
              <a:t>2</a:t>
            </a:r>
            <a:r>
              <a:rPr lang="en-US" altLang="zh-HK" sz="4800" dirty="0">
                <a:latin typeface="Georgia" panose="02040502050405020303" pitchFamily="18" charset="0"/>
                <a:ea typeface="方正大標宋" pitchFamily="2" charset="-120"/>
              </a:rPr>
              <a:t>9</a:t>
            </a:r>
            <a:endParaRPr lang="zh-HK" altLang="en-US" sz="4800" dirty="0">
              <a:latin typeface="Georgia" panose="02040502050405020303" pitchFamily="18" charset="0"/>
              <a:ea typeface="方正大標宋" pitchFamily="2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457200" y="1422400"/>
            <a:ext cx="8229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TW" sz="2200" baseline="30000" dirty="0">
                <a:latin typeface="方正準圓" panose="02000000000000000000" pitchFamily="2" charset="-120"/>
                <a:ea typeface="方正準圓" panose="02000000000000000000" pitchFamily="2" charset="-120"/>
              </a:rPr>
              <a:t>5 </a:t>
            </a:r>
            <a:r>
              <a:rPr lang="zh-TW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耶和華的聲音震碎香柏樹，耶和華震碎黎巴嫩的香柏樹。</a:t>
            </a: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TW" sz="2200" baseline="30000" dirty="0">
                <a:latin typeface="方正準圓" panose="02000000000000000000" pitchFamily="2" charset="-120"/>
                <a:ea typeface="方正準圓" panose="02000000000000000000" pitchFamily="2" charset="-120"/>
              </a:rPr>
              <a:t>6 </a:t>
            </a:r>
            <a:r>
              <a:rPr lang="zh-TW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他使黎巴嫩跳躍如牛犢，使西連跳躍如野牛犢。</a:t>
            </a: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TW" sz="2200" baseline="30000" dirty="0">
                <a:latin typeface="方正準圓" panose="02000000000000000000" pitchFamily="2" charset="-120"/>
                <a:ea typeface="方正準圓" panose="02000000000000000000" pitchFamily="2" charset="-120"/>
              </a:rPr>
              <a:t>7 </a:t>
            </a:r>
            <a:r>
              <a:rPr lang="zh-TW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耶和華的聲音使火焰分岔。</a:t>
            </a:r>
            <a:endParaRPr lang="en-US" altLang="zh-TW" sz="22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TW" sz="2200" baseline="30000" dirty="0">
                <a:latin typeface="方正準圓" panose="02000000000000000000" pitchFamily="2" charset="-120"/>
                <a:ea typeface="方正準圓" panose="02000000000000000000" pitchFamily="2" charset="-120"/>
              </a:rPr>
              <a:t>8 </a:t>
            </a:r>
            <a:r>
              <a:rPr lang="zh-TW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耶和華的聲音震動曠野，耶和華震動加低斯的曠野。</a:t>
            </a: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TW" sz="2200" baseline="30000" dirty="0">
                <a:latin typeface="方正準圓" panose="02000000000000000000" pitchFamily="2" charset="-120"/>
                <a:ea typeface="方正準圓" panose="02000000000000000000" pitchFamily="2" charset="-120"/>
              </a:rPr>
              <a:t>9 </a:t>
            </a:r>
            <a:r>
              <a:rPr lang="zh-TW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耶和華的聲音驚動母鹿落胎，樹林也脫落淨光。</a:t>
            </a: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TW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  </a:t>
            </a:r>
            <a:r>
              <a:rPr lang="zh-TW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凡在他殿中的，都述說他的榮耀。</a:t>
            </a:r>
            <a:endParaRPr lang="en-US" altLang="zh-TW" sz="22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TW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#</a:t>
            </a: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 地上的敬拜</a:t>
            </a:r>
            <a:endParaRPr lang="zh-TW" altLang="en-US" sz="22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6419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 txBox="1">
            <a:spLocks/>
          </p:cNvSpPr>
          <p:nvPr/>
        </p:nvSpPr>
        <p:spPr bwMode="auto">
          <a:xfrm>
            <a:off x="457200" y="528639"/>
            <a:ext cx="82296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189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TW" altLang="en-US" sz="4800" dirty="0">
                <a:latin typeface="Georgia" panose="02040502050405020303" pitchFamily="18" charset="0"/>
                <a:ea typeface="方正大標宋" pitchFamily="2" charset="-120"/>
              </a:rPr>
              <a:t>詩篇</a:t>
            </a:r>
            <a:r>
              <a:rPr lang="en-US" altLang="zh-TW" sz="4800" dirty="0">
                <a:latin typeface="Georgia" panose="02040502050405020303" pitchFamily="18" charset="0"/>
                <a:ea typeface="方正大標宋" pitchFamily="2" charset="-120"/>
              </a:rPr>
              <a:t>2</a:t>
            </a:r>
            <a:r>
              <a:rPr lang="en-US" altLang="zh-HK" sz="4800" dirty="0">
                <a:latin typeface="Georgia" panose="02040502050405020303" pitchFamily="18" charset="0"/>
                <a:ea typeface="方正大標宋" pitchFamily="2" charset="-120"/>
              </a:rPr>
              <a:t>9</a:t>
            </a:r>
            <a:endParaRPr lang="zh-HK" altLang="en-US" sz="4800" dirty="0">
              <a:latin typeface="Georgia" panose="02040502050405020303" pitchFamily="18" charset="0"/>
              <a:ea typeface="方正大標宋" pitchFamily="2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457200" y="1422400"/>
            <a:ext cx="8229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TW" sz="2200" baseline="30000" dirty="0">
                <a:latin typeface="方正準圓" panose="02000000000000000000" pitchFamily="2" charset="-120"/>
                <a:ea typeface="方正準圓" panose="02000000000000000000" pitchFamily="2" charset="-120"/>
              </a:rPr>
              <a:t>10 </a:t>
            </a:r>
            <a:r>
              <a:rPr lang="zh-TW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耶和華坐在洪水之上為王；耶和華坐著為王，直到永遠。</a:t>
            </a:r>
          </a:p>
          <a:p>
            <a:pPr algn="just"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TW" sz="2200" baseline="30000" dirty="0">
                <a:latin typeface="方正準圓" panose="02000000000000000000" pitchFamily="2" charset="-120"/>
                <a:ea typeface="方正準圓" panose="02000000000000000000" pitchFamily="2" charset="-120"/>
              </a:rPr>
              <a:t>11 </a:t>
            </a:r>
            <a:r>
              <a:rPr lang="zh-TW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耶和華必賜力量給他的百姓，耶和華必賜平安的福給他的百姓。</a:t>
            </a:r>
            <a:endParaRPr lang="en-US" altLang="zh-TW" sz="22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algn="just"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TW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#</a:t>
            </a: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 </a:t>
            </a:r>
            <a:r>
              <a:rPr lang="zh-TW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耶和華坐著為王</a:t>
            </a:r>
          </a:p>
        </p:txBody>
      </p:sp>
    </p:spTree>
    <p:extLst>
      <p:ext uri="{BB962C8B-B14F-4D97-AF65-F5344CB8AC3E}">
        <p14:creationId xmlns:p14="http://schemas.microsoft.com/office/powerpoint/2010/main" val="3483161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8BD8171C-4399-4CC8-967B-4EA1213A39C9}"/>
              </a:ext>
            </a:extLst>
          </p:cNvPr>
          <p:cNvSpPr txBox="1"/>
          <p:nvPr/>
        </p:nvSpPr>
        <p:spPr>
          <a:xfrm>
            <a:off x="899592" y="2017752"/>
            <a:ext cx="73448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6600" spc="-300" dirty="0">
                <a:solidFill>
                  <a:schemeClr val="bg1"/>
                </a:solidFill>
                <a:latin typeface="方正大標宋" pitchFamily="2" charset="-120"/>
                <a:ea typeface="方正大標宋" pitchFamily="2" charset="-120"/>
              </a:rPr>
              <a:t>聲音和緘默</a:t>
            </a:r>
            <a:endParaRPr lang="zh-HK" altLang="zh-HK" sz="6600" spc="-300" dirty="0">
              <a:solidFill>
                <a:schemeClr val="bg1"/>
              </a:solidFill>
              <a:latin typeface="方正大標宋" pitchFamily="2" charset="-120"/>
              <a:ea typeface="方正大標宋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9136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 txBox="1">
            <a:spLocks/>
          </p:cNvSpPr>
          <p:nvPr/>
        </p:nvSpPr>
        <p:spPr bwMode="auto">
          <a:xfrm>
            <a:off x="457200" y="528639"/>
            <a:ext cx="82296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457189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方正大標宋" pitchFamily="2" charset="-120"/>
                <a:cs typeface="+mn-cs"/>
              </a:rPr>
              <a:t>詩篇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方正大標宋" pitchFamily="2" charset="-120"/>
                <a:cs typeface="+mn-cs"/>
              </a:rPr>
              <a:t>2</a:t>
            </a:r>
            <a:r>
              <a:rPr kumimoji="0" lang="en-US" altLang="zh-HK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方正大標宋" pitchFamily="2" charset="-120"/>
                <a:cs typeface="+mn-cs"/>
              </a:rPr>
              <a:t>9</a:t>
            </a:r>
            <a:endParaRPr kumimoji="0" lang="zh-HK" alt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 panose="02040502050405020303" pitchFamily="18" charset="0"/>
              <a:ea typeface="方正大標宋" pitchFamily="2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457200" y="1422400"/>
            <a:ext cx="82296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27"/>
              </a:spcBef>
              <a:spcAft>
                <a:spcPts val="0"/>
              </a:spcAft>
              <a:buClr>
                <a:srgbClr val="8E327C"/>
              </a:buClr>
              <a:buSzTx/>
              <a:buFontTx/>
              <a:buNone/>
              <a:tabLst>
                <a:tab pos="3860704" algn="l"/>
                <a:tab pos="5110035" algn="l"/>
              </a:tabLst>
              <a:defRPr/>
            </a:pPr>
            <a:r>
              <a:rPr kumimoji="0" lang="en-US" altLang="zh-TW" sz="16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3 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耶和華的聲音在眾水上，榮耀的神打雷；耶和華打雷在大水之上。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27"/>
              </a:spcBef>
              <a:spcAft>
                <a:spcPts val="0"/>
              </a:spcAft>
              <a:buClr>
                <a:srgbClr val="8E327C"/>
              </a:buClr>
              <a:buSzTx/>
              <a:buFontTx/>
              <a:buNone/>
              <a:tabLst>
                <a:tab pos="3860704" algn="l"/>
                <a:tab pos="5110035" algn="l"/>
              </a:tabLst>
              <a:defRPr/>
            </a:pPr>
            <a:r>
              <a:rPr kumimoji="0" lang="en-US" altLang="zh-TW" sz="16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4 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耶和華的聲音大有能力，耶和華的聲音滿有威嚴。</a:t>
            </a: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TW" sz="1600" baseline="30000" dirty="0">
                <a:latin typeface="方正準圓" panose="02000000000000000000" pitchFamily="2" charset="-120"/>
                <a:ea typeface="方正準圓" panose="02000000000000000000" pitchFamily="2" charset="-120"/>
              </a:rPr>
              <a:t>5 </a:t>
            </a:r>
            <a:r>
              <a:rPr lang="zh-TW" altLang="en-US" sz="1600" dirty="0">
                <a:latin typeface="方正準圓" panose="02000000000000000000" pitchFamily="2" charset="-120"/>
                <a:ea typeface="方正準圓" panose="02000000000000000000" pitchFamily="2" charset="-120"/>
              </a:rPr>
              <a:t>耶和華的聲音震碎香柏樹，耶和華震碎黎巴嫩的香柏樹。</a:t>
            </a: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TW" sz="1600" baseline="30000" dirty="0">
                <a:latin typeface="方正準圓" panose="02000000000000000000" pitchFamily="2" charset="-120"/>
                <a:ea typeface="方正準圓" panose="02000000000000000000" pitchFamily="2" charset="-120"/>
              </a:rPr>
              <a:t>6 </a:t>
            </a:r>
            <a:r>
              <a:rPr lang="zh-TW" altLang="en-US" sz="1600" dirty="0">
                <a:latin typeface="方正準圓" panose="02000000000000000000" pitchFamily="2" charset="-120"/>
                <a:ea typeface="方正準圓" panose="02000000000000000000" pitchFamily="2" charset="-120"/>
              </a:rPr>
              <a:t>他使黎巴嫩跳躍如牛犢，使西連跳躍如野牛犢。</a:t>
            </a: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TW" sz="1600" baseline="30000" dirty="0">
                <a:latin typeface="方正準圓" panose="02000000000000000000" pitchFamily="2" charset="-120"/>
                <a:ea typeface="方正準圓" panose="02000000000000000000" pitchFamily="2" charset="-120"/>
              </a:rPr>
              <a:t>7 </a:t>
            </a:r>
            <a:r>
              <a:rPr lang="zh-TW" altLang="en-US" sz="1600" dirty="0">
                <a:latin typeface="方正準圓" panose="02000000000000000000" pitchFamily="2" charset="-120"/>
                <a:ea typeface="方正準圓" panose="02000000000000000000" pitchFamily="2" charset="-120"/>
              </a:rPr>
              <a:t>耶和華的聲音使火焰分岔。</a:t>
            </a:r>
            <a:endParaRPr lang="en-US" altLang="zh-TW" sz="16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TW" sz="1600" baseline="30000" dirty="0">
                <a:latin typeface="方正準圓" panose="02000000000000000000" pitchFamily="2" charset="-120"/>
                <a:ea typeface="方正準圓" panose="02000000000000000000" pitchFamily="2" charset="-120"/>
              </a:rPr>
              <a:t>8 </a:t>
            </a:r>
            <a:r>
              <a:rPr lang="zh-TW" altLang="en-US" sz="1600" dirty="0">
                <a:latin typeface="方正準圓" panose="02000000000000000000" pitchFamily="2" charset="-120"/>
                <a:ea typeface="方正準圓" panose="02000000000000000000" pitchFamily="2" charset="-120"/>
              </a:rPr>
              <a:t>耶和華的聲音震動曠野，耶和華震動加低斯的曠野。</a:t>
            </a: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TW" sz="1600" baseline="30000" dirty="0">
                <a:latin typeface="方正準圓" panose="02000000000000000000" pitchFamily="2" charset="-120"/>
                <a:ea typeface="方正準圓" panose="02000000000000000000" pitchFamily="2" charset="-120"/>
              </a:rPr>
              <a:t>9 </a:t>
            </a:r>
            <a:r>
              <a:rPr lang="zh-TW" altLang="en-US" sz="1600" dirty="0">
                <a:latin typeface="方正準圓" panose="02000000000000000000" pitchFamily="2" charset="-120"/>
                <a:ea typeface="方正準圓" panose="02000000000000000000" pitchFamily="2" charset="-120"/>
              </a:rPr>
              <a:t>耶和華的聲音驚動母鹿落胎，樹林也脫落淨光。</a:t>
            </a: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TW" sz="1600" dirty="0">
                <a:latin typeface="方正準圓" panose="02000000000000000000" pitchFamily="2" charset="-120"/>
                <a:ea typeface="方正準圓" panose="02000000000000000000" pitchFamily="2" charset="-120"/>
              </a:rPr>
              <a:t>  </a:t>
            </a:r>
            <a:r>
              <a:rPr lang="zh-TW" altLang="en-US" sz="1600" dirty="0">
                <a:latin typeface="方正準圓" panose="02000000000000000000" pitchFamily="2" charset="-120"/>
                <a:ea typeface="方正準圓" panose="02000000000000000000" pitchFamily="2" charset="-120"/>
              </a:rPr>
              <a:t>凡在他殿中的，都述說他的榮耀。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27"/>
              </a:spcBef>
              <a:spcAft>
                <a:spcPts val="0"/>
              </a:spcAft>
              <a:buClr>
                <a:srgbClr val="8E327C"/>
              </a:buClr>
              <a:buSzTx/>
              <a:buFontTx/>
              <a:buNone/>
              <a:tabLst>
                <a:tab pos="3860704" algn="l"/>
                <a:tab pos="5110035" algn="l"/>
              </a:tabLst>
              <a:defRPr/>
            </a:pPr>
            <a: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#</a:t>
            </a:r>
            <a:r>
              <a:rPr kumimoji="0" lang="zh-HK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 耶和華 </a:t>
            </a:r>
            <a:r>
              <a:rPr kumimoji="0" lang="en-US" altLang="zh-HK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X</a:t>
            </a:r>
            <a:r>
              <a:rPr kumimoji="0" lang="zh-HK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 </a:t>
            </a:r>
            <a:r>
              <a:rPr kumimoji="0" lang="en-US" altLang="zh-HK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11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27"/>
              </a:spcBef>
              <a:spcAft>
                <a:spcPts val="0"/>
              </a:spcAft>
              <a:buClr>
                <a:srgbClr val="8E327C"/>
              </a:buClr>
              <a:buSzTx/>
              <a:buFontTx/>
              <a:buNone/>
              <a:tabLst>
                <a:tab pos="3860704" algn="l"/>
                <a:tab pos="5110035" algn="l"/>
              </a:tabLst>
              <a:defRPr/>
            </a:pPr>
            <a:r>
              <a:rPr kumimoji="0" lang="en-US" altLang="zh-HK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#</a:t>
            </a:r>
            <a:r>
              <a:rPr kumimoji="0" lang="zh-HK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 耶和華的聲音 </a:t>
            </a:r>
            <a:r>
              <a:rPr kumimoji="0" lang="en-US" altLang="zh-HK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X</a:t>
            </a:r>
            <a:r>
              <a:rPr kumimoji="0" lang="zh-HK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 </a:t>
            </a:r>
            <a:r>
              <a:rPr kumimoji="0" lang="en-US" altLang="zh-HK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7</a:t>
            </a:r>
            <a:r>
              <a:rPr kumimoji="0" lang="zh-HK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 </a:t>
            </a:r>
            <a:endParaRPr kumimoji="0" lang="en-US" altLang="zh-HK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158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 txBox="1">
            <a:spLocks/>
          </p:cNvSpPr>
          <p:nvPr/>
        </p:nvSpPr>
        <p:spPr bwMode="auto">
          <a:xfrm>
            <a:off x="457200" y="528639"/>
            <a:ext cx="82296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 algn="ctr" defTabSz="457189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TW" altLang="en-US" sz="4800" dirty="0">
                <a:latin typeface="Georgia" panose="02040502050405020303" pitchFamily="18" charset="0"/>
                <a:ea typeface="方正大標宋" pitchFamily="2" charset="-120"/>
              </a:rPr>
              <a:t>聽覺</a:t>
            </a:r>
            <a:endParaRPr kumimoji="0" lang="zh-HK" alt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 panose="02040502050405020303" pitchFamily="18" charset="0"/>
              <a:ea typeface="方正大標宋" pitchFamily="2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457200" y="1422400"/>
            <a:ext cx="8229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27"/>
              </a:spcBef>
              <a:spcAft>
                <a:spcPts val="0"/>
              </a:spcAft>
              <a:buClr>
                <a:srgbClr val="8E327C"/>
              </a:buClr>
              <a:buSzTx/>
              <a:buFontTx/>
              <a:buNone/>
              <a:tabLst>
                <a:tab pos="3860704" algn="l"/>
                <a:tab pos="5110035" algn="l"/>
              </a:tabLst>
              <a:defRPr/>
            </a:pPr>
            <a:r>
              <a:rPr kumimoji="0" lang="zh-HK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耶和華的聲音</a:t>
            </a:r>
            <a:endParaRPr kumimoji="0" lang="en-US" altLang="zh-HK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627"/>
              </a:spcBef>
              <a:spcAft>
                <a:spcPts val="0"/>
              </a:spcAft>
              <a:buClr>
                <a:srgbClr val="8E327C"/>
              </a:buClr>
              <a:buSzTx/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感官的描述</a:t>
            </a:r>
            <a:endParaRPr lang="en-US" altLang="zh-HK" sz="22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342900" indent="-342900" defTabSz="685800">
              <a:spcBef>
                <a:spcPts val="627"/>
              </a:spcBef>
              <a:buClr>
                <a:srgbClr val="8E327C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詩歌是關於聽覺，聽覺的敘事</a:t>
            </a:r>
            <a:endParaRPr lang="en-US" altLang="zh-HK" sz="22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342900" indent="-342900" defTabSz="685800">
              <a:spcBef>
                <a:spcPts val="627"/>
              </a:spcBef>
              <a:buClr>
                <a:srgbClr val="8E327C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聖經中的視覺、聽覺、味覺、觸覺和嗅覺</a:t>
            </a:r>
            <a:endParaRPr lang="en-US" altLang="zh-HK" sz="22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342900" indent="-342900" defTabSz="685800">
              <a:spcBef>
                <a:spcPts val="627"/>
              </a:spcBef>
              <a:buClr>
                <a:srgbClr val="8E327C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lang="en-US" altLang="zh-HK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《</a:t>
            </a: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細味上帝：用五感禱告</a:t>
            </a:r>
            <a:r>
              <a:rPr lang="en-US" altLang="zh-HK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》</a:t>
            </a:r>
          </a:p>
        </p:txBody>
      </p:sp>
    </p:spTree>
    <p:extLst>
      <p:ext uri="{BB962C8B-B14F-4D97-AF65-F5344CB8AC3E}">
        <p14:creationId xmlns:p14="http://schemas.microsoft.com/office/powerpoint/2010/main" val="1601064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 txBox="1">
            <a:spLocks/>
          </p:cNvSpPr>
          <p:nvPr/>
        </p:nvSpPr>
        <p:spPr bwMode="auto">
          <a:xfrm>
            <a:off x="457200" y="528639"/>
            <a:ext cx="82296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 algn="ctr" defTabSz="457189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TW" altLang="en-US" sz="4800" dirty="0">
                <a:latin typeface="Georgia" panose="02040502050405020303" pitchFamily="18" charset="0"/>
                <a:ea typeface="方正大標宋" pitchFamily="2" charset="-120"/>
              </a:rPr>
              <a:t>聽覺</a:t>
            </a:r>
            <a:endParaRPr kumimoji="0" lang="zh-HK" alt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 panose="02040502050405020303" pitchFamily="18" charset="0"/>
              <a:ea typeface="方正大標宋" pitchFamily="2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457200" y="1422400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685800">
              <a:spcBef>
                <a:spcPts val="627"/>
              </a:spcBef>
              <a:buClr>
                <a:srgbClr val="8E327C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起初，上帝就是以祂的話（聲音）創造天地</a:t>
            </a:r>
            <a:r>
              <a:rPr lang="zh-HK" altLang="en-US" sz="1600" dirty="0">
                <a:latin typeface="方正準圓" panose="02000000000000000000" pitchFamily="2" charset="-120"/>
                <a:ea typeface="方正準圓" panose="02000000000000000000" pitchFamily="2" charset="-120"/>
              </a:rPr>
              <a:t>（創</a:t>
            </a:r>
            <a:r>
              <a:rPr lang="en-US" altLang="zh-HK" sz="1600" dirty="0">
                <a:latin typeface="方正準圓" panose="02000000000000000000" pitchFamily="2" charset="-120"/>
                <a:ea typeface="方正準圓" panose="02000000000000000000" pitchFamily="2" charset="-120"/>
              </a:rPr>
              <a:t>1:2</a:t>
            </a:r>
            <a:r>
              <a:rPr lang="zh-HK" altLang="en-US" sz="1600" dirty="0">
                <a:latin typeface="方正準圓" panose="02000000000000000000" pitchFamily="2" charset="-120"/>
                <a:ea typeface="方正準圓" panose="02000000000000000000" pitchFamily="2" charset="-120"/>
              </a:rPr>
              <a:t>）</a:t>
            </a:r>
            <a:endParaRPr lang="en-US" altLang="zh-HK" sz="16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342900" indent="-342900" defTabSz="685800">
              <a:spcBef>
                <a:spcPts val="627"/>
              </a:spcBef>
              <a:buClr>
                <a:srgbClr val="8E327C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那人和他妻子聽見耶和華神在園中來回行走的聲音，就藏在園裏的樹木中，躲避耶和華神的面</a:t>
            </a:r>
            <a:r>
              <a:rPr lang="zh-HK" altLang="en-US" sz="1600" dirty="0">
                <a:latin typeface="方正準圓" panose="02000000000000000000" pitchFamily="2" charset="-120"/>
                <a:ea typeface="方正準圓" panose="02000000000000000000" pitchFamily="2" charset="-120"/>
              </a:rPr>
              <a:t>（創</a:t>
            </a:r>
            <a:r>
              <a:rPr lang="en-US" altLang="zh-HK" sz="1600" dirty="0">
                <a:latin typeface="方正準圓" panose="02000000000000000000" pitchFamily="2" charset="-120"/>
                <a:ea typeface="方正準圓" panose="02000000000000000000" pitchFamily="2" charset="-120"/>
              </a:rPr>
              <a:t>3:8</a:t>
            </a:r>
            <a:r>
              <a:rPr lang="zh-HK" altLang="en-US" sz="1600" dirty="0">
                <a:latin typeface="方正準圓" panose="02000000000000000000" pitchFamily="2" charset="-120"/>
                <a:ea typeface="方正準圓" panose="02000000000000000000" pitchFamily="2" charset="-120"/>
              </a:rPr>
              <a:t>）</a:t>
            </a:r>
            <a:endParaRPr lang="en-US" altLang="zh-HK" sz="22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342900" indent="-342900" defTabSz="685800">
              <a:spcBef>
                <a:spcPts val="627"/>
              </a:spcBef>
              <a:buClr>
                <a:srgbClr val="8E327C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申命記中「要聽」一直是上帝對以色列人最重要的要求，而以色列人的罪就是「不聽」上帝的說話</a:t>
            </a:r>
            <a:r>
              <a:rPr lang="zh-HK" altLang="en-US" sz="1600" dirty="0">
                <a:latin typeface="方正準圓" panose="02000000000000000000" pitchFamily="2" charset="-120"/>
                <a:ea typeface="方正準圓" panose="02000000000000000000" pitchFamily="2" charset="-120"/>
              </a:rPr>
              <a:t>（申</a:t>
            </a:r>
            <a:r>
              <a:rPr lang="en-US" altLang="zh-HK" sz="1600" dirty="0">
                <a:latin typeface="方正準圓" panose="02000000000000000000" pitchFamily="2" charset="-120"/>
                <a:ea typeface="方正準圓" panose="02000000000000000000" pitchFamily="2" charset="-120"/>
              </a:rPr>
              <a:t>6:4-5</a:t>
            </a:r>
            <a:r>
              <a:rPr lang="zh-HK" altLang="en-US" sz="1600" dirty="0">
                <a:latin typeface="方正準圓" panose="02000000000000000000" pitchFamily="2" charset="-120"/>
                <a:ea typeface="方正準圓" panose="02000000000000000000" pitchFamily="2" charset="-120"/>
              </a:rPr>
              <a:t>）</a:t>
            </a:r>
            <a:endParaRPr lang="en-US" altLang="zh-HK" sz="16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342900" indent="-342900" defTabSz="685800">
              <a:spcBef>
                <a:spcPts val="627"/>
              </a:spcBef>
              <a:buClr>
                <a:srgbClr val="8E327C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詩篇十九篇「述說、傳揚、發出、傳出」等關於聲音的字詞，描述上帝的創造中隱含了「普遍啟示」</a:t>
            </a:r>
            <a:r>
              <a:rPr lang="zh-HK" altLang="en-US" sz="1600" dirty="0">
                <a:latin typeface="方正準圓" panose="02000000000000000000" pitchFamily="2" charset="-120"/>
                <a:ea typeface="方正準圓" panose="02000000000000000000" pitchFamily="2" charset="-120"/>
              </a:rPr>
              <a:t>（詩</a:t>
            </a:r>
            <a:r>
              <a:rPr lang="en-US" altLang="zh-HK" sz="1600" dirty="0">
                <a:latin typeface="方正準圓" panose="02000000000000000000" pitchFamily="2" charset="-120"/>
                <a:ea typeface="方正準圓" panose="02000000000000000000" pitchFamily="2" charset="-120"/>
              </a:rPr>
              <a:t>19:1-6</a:t>
            </a:r>
            <a:r>
              <a:rPr lang="zh-HK" altLang="en-US" sz="1600" dirty="0">
                <a:latin typeface="方正準圓" panose="02000000000000000000" pitchFamily="2" charset="-120"/>
                <a:ea typeface="方正準圓" panose="02000000000000000000" pitchFamily="2" charset="-120"/>
              </a:rPr>
              <a:t>）</a:t>
            </a:r>
            <a:endParaRPr lang="en-US" altLang="zh-HK" sz="16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342900" indent="-342900" defTabSz="685800">
              <a:spcBef>
                <a:spcPts val="627"/>
              </a:spcBef>
              <a:buClr>
                <a:srgbClr val="8E327C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「詩篇、讚美詩、靈歌」用作教導和勸戒</a:t>
            </a:r>
            <a:r>
              <a:rPr lang="zh-HK" altLang="en-US" sz="1600" dirty="0">
                <a:latin typeface="方正準圓" panose="02000000000000000000" pitchFamily="2" charset="-120"/>
                <a:ea typeface="方正準圓" panose="02000000000000000000" pitchFamily="2" charset="-120"/>
              </a:rPr>
              <a:t>（</a:t>
            </a:r>
            <a:r>
              <a:rPr lang="zh-TW" altLang="zh-HK" sz="1600" dirty="0"/>
              <a:t>西</a:t>
            </a:r>
            <a:r>
              <a:rPr lang="en-US" altLang="zh-HK" sz="1600" dirty="0"/>
              <a:t>3:16</a:t>
            </a:r>
            <a:r>
              <a:rPr lang="zh-TW" altLang="zh-HK" sz="1600" dirty="0"/>
              <a:t>、弗</a:t>
            </a:r>
            <a:r>
              <a:rPr lang="en-US" altLang="zh-HK" sz="1600" dirty="0"/>
              <a:t>5:19</a:t>
            </a:r>
            <a:r>
              <a:rPr lang="zh-HK" altLang="en-US" sz="1600" dirty="0">
                <a:latin typeface="方正準圓" panose="02000000000000000000" pitchFamily="2" charset="-120"/>
                <a:ea typeface="方正準圓" panose="02000000000000000000" pitchFamily="2" charset="-120"/>
              </a:rPr>
              <a:t>）</a:t>
            </a:r>
            <a:endParaRPr lang="en-US" altLang="zh-HK" sz="22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9321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 txBox="1">
            <a:spLocks/>
          </p:cNvSpPr>
          <p:nvPr/>
        </p:nvSpPr>
        <p:spPr bwMode="auto">
          <a:xfrm>
            <a:off x="457200" y="528639"/>
            <a:ext cx="82296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457189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方正大標宋" pitchFamily="2" charset="-120"/>
                <a:cs typeface="+mn-cs"/>
              </a:rPr>
              <a:t>詩篇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方正大標宋" pitchFamily="2" charset="-120"/>
                <a:cs typeface="+mn-cs"/>
              </a:rPr>
              <a:t>2</a:t>
            </a:r>
            <a:r>
              <a:rPr kumimoji="0" lang="en-US" altLang="zh-HK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方正大標宋" pitchFamily="2" charset="-120"/>
                <a:cs typeface="+mn-cs"/>
              </a:rPr>
              <a:t>9</a:t>
            </a:r>
            <a:endParaRPr kumimoji="0" lang="zh-HK" alt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 panose="02040502050405020303" pitchFamily="18" charset="0"/>
              <a:ea typeface="方正大標宋" pitchFamily="2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457200" y="1422400"/>
            <a:ext cx="82296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27"/>
              </a:spcBef>
              <a:spcAft>
                <a:spcPts val="0"/>
              </a:spcAft>
              <a:buClr>
                <a:srgbClr val="8E327C"/>
              </a:buClr>
              <a:buSzTx/>
              <a:buFontTx/>
              <a:buNone/>
              <a:tabLst>
                <a:tab pos="3860704" algn="l"/>
                <a:tab pos="5110035" algn="l"/>
              </a:tabLst>
              <a:defRPr/>
            </a:pPr>
            <a:r>
              <a:rPr kumimoji="0" lang="en-US" altLang="zh-TW" sz="16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3 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耶和華的聲音在眾水上，榮耀的神打雷；耶和華打雷在大水之上。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27"/>
              </a:spcBef>
              <a:spcAft>
                <a:spcPts val="0"/>
              </a:spcAft>
              <a:buClr>
                <a:srgbClr val="8E327C"/>
              </a:buClr>
              <a:buSzTx/>
              <a:buFontTx/>
              <a:buNone/>
              <a:tabLst>
                <a:tab pos="3860704" algn="l"/>
                <a:tab pos="5110035" algn="l"/>
              </a:tabLst>
              <a:defRPr/>
            </a:pPr>
            <a:r>
              <a:rPr kumimoji="0" lang="en-US" altLang="zh-TW" sz="16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4 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耶和華的聲音大有能力，耶和華的聲音滿有威嚴。</a:t>
            </a: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TW" sz="1600" baseline="30000" dirty="0">
                <a:latin typeface="方正準圓" panose="02000000000000000000" pitchFamily="2" charset="-120"/>
                <a:ea typeface="方正準圓" panose="02000000000000000000" pitchFamily="2" charset="-120"/>
              </a:rPr>
              <a:t>5 </a:t>
            </a:r>
            <a:r>
              <a:rPr lang="zh-TW" altLang="en-US" sz="1600" dirty="0">
                <a:latin typeface="方正準圓" panose="02000000000000000000" pitchFamily="2" charset="-120"/>
                <a:ea typeface="方正準圓" panose="02000000000000000000" pitchFamily="2" charset="-120"/>
              </a:rPr>
              <a:t>耶和華的聲音震碎香柏樹，耶和華震碎黎巴嫩的香柏樹。</a:t>
            </a: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TW" sz="1600" baseline="30000" dirty="0">
                <a:latin typeface="方正準圓" panose="02000000000000000000" pitchFamily="2" charset="-120"/>
                <a:ea typeface="方正準圓" panose="02000000000000000000" pitchFamily="2" charset="-120"/>
              </a:rPr>
              <a:t>6 </a:t>
            </a:r>
            <a:r>
              <a:rPr lang="zh-TW" altLang="en-US" sz="1600" dirty="0">
                <a:latin typeface="方正準圓" panose="02000000000000000000" pitchFamily="2" charset="-120"/>
                <a:ea typeface="方正準圓" panose="02000000000000000000" pitchFamily="2" charset="-120"/>
              </a:rPr>
              <a:t>他使黎巴嫩跳躍如牛犢，使西連跳躍如野牛犢。</a:t>
            </a: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TW" sz="1600" baseline="30000" dirty="0">
                <a:latin typeface="方正準圓" panose="02000000000000000000" pitchFamily="2" charset="-120"/>
                <a:ea typeface="方正準圓" panose="02000000000000000000" pitchFamily="2" charset="-120"/>
              </a:rPr>
              <a:t>7 </a:t>
            </a:r>
            <a:r>
              <a:rPr lang="zh-TW" altLang="en-US" sz="1600" dirty="0">
                <a:latin typeface="方正準圓" panose="02000000000000000000" pitchFamily="2" charset="-120"/>
                <a:ea typeface="方正準圓" panose="02000000000000000000" pitchFamily="2" charset="-120"/>
              </a:rPr>
              <a:t>耶和華的聲音使火焰分岔。</a:t>
            </a:r>
            <a:endParaRPr lang="en-US" altLang="zh-TW" sz="16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TW" sz="1600" baseline="30000" dirty="0">
                <a:latin typeface="方正準圓" panose="02000000000000000000" pitchFamily="2" charset="-120"/>
                <a:ea typeface="方正準圓" panose="02000000000000000000" pitchFamily="2" charset="-120"/>
              </a:rPr>
              <a:t>8 </a:t>
            </a:r>
            <a:r>
              <a:rPr lang="zh-TW" altLang="en-US" sz="1600" dirty="0">
                <a:latin typeface="方正準圓" panose="02000000000000000000" pitchFamily="2" charset="-120"/>
                <a:ea typeface="方正準圓" panose="02000000000000000000" pitchFamily="2" charset="-120"/>
              </a:rPr>
              <a:t>耶和華的聲音震動曠野，耶和華震動加低斯的曠野。</a:t>
            </a: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TW" sz="1600" baseline="30000" dirty="0">
                <a:latin typeface="方正準圓" panose="02000000000000000000" pitchFamily="2" charset="-120"/>
                <a:ea typeface="方正準圓" panose="02000000000000000000" pitchFamily="2" charset="-120"/>
              </a:rPr>
              <a:t>9 </a:t>
            </a:r>
            <a:r>
              <a:rPr lang="zh-TW" altLang="en-US" sz="1600" dirty="0">
                <a:latin typeface="方正準圓" panose="02000000000000000000" pitchFamily="2" charset="-120"/>
                <a:ea typeface="方正準圓" panose="02000000000000000000" pitchFamily="2" charset="-120"/>
              </a:rPr>
              <a:t>耶和華的聲音驚動母鹿落胎，樹林也脫落淨光。</a:t>
            </a:r>
          </a:p>
          <a:p>
            <a:pPr defTabSz="685800">
              <a:spcBef>
                <a:spcPts val="627"/>
              </a:spcBef>
              <a:buClr>
                <a:srgbClr val="8E327C"/>
              </a:buClr>
              <a:tabLst>
                <a:tab pos="3860704" algn="l"/>
                <a:tab pos="5110035" algn="l"/>
              </a:tabLst>
            </a:pPr>
            <a:r>
              <a:rPr lang="en-US" altLang="zh-TW" sz="1600" dirty="0">
                <a:latin typeface="方正準圓" panose="02000000000000000000" pitchFamily="2" charset="-120"/>
                <a:ea typeface="方正準圓" panose="02000000000000000000" pitchFamily="2" charset="-120"/>
              </a:rPr>
              <a:t>  </a:t>
            </a:r>
            <a:r>
              <a:rPr lang="zh-TW" altLang="en-US" sz="1600" dirty="0">
                <a:latin typeface="方正準圓" panose="02000000000000000000" pitchFamily="2" charset="-120"/>
                <a:ea typeface="方正準圓" panose="02000000000000000000" pitchFamily="2" charset="-120"/>
              </a:rPr>
              <a:t>凡在他殿中的，都述說他的榮耀。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27"/>
              </a:spcBef>
              <a:spcAft>
                <a:spcPts val="0"/>
              </a:spcAft>
              <a:buClr>
                <a:srgbClr val="8E327C"/>
              </a:buClr>
              <a:buSzTx/>
              <a:buFontTx/>
              <a:buNone/>
              <a:tabLst>
                <a:tab pos="3860704" algn="l"/>
                <a:tab pos="5110035" algn="l"/>
              </a:tabLst>
              <a:defRPr/>
            </a:pPr>
            <a: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#</a:t>
            </a:r>
            <a:r>
              <a:rPr kumimoji="0" lang="zh-HK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 </a:t>
            </a:r>
            <a:r>
              <a:rPr lang="zh-HK" altLang="en-US" sz="2200" dirty="0">
                <a:latin typeface="方正準圓" panose="02000000000000000000" pitchFamily="2" charset="-120"/>
                <a:ea typeface="方正準圓" panose="02000000000000000000" pitchFamily="2" charset="-120"/>
              </a:rPr>
              <a:t>耶和華的聲音遍佈全地 </a:t>
            </a:r>
            <a:endParaRPr kumimoji="0" lang="en-US" altLang="zh-HK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99790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>
          <a:solidFill>
            <a:srgbClr val="FFC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8430</TotalTime>
  <Words>1733</Words>
  <Application>Microsoft Office PowerPoint</Application>
  <PresentationFormat>如螢幕大小 (16:9)</PresentationFormat>
  <Paragraphs>154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25</vt:i4>
      </vt:variant>
    </vt:vector>
  </HeadingPairs>
  <TitlesOfParts>
    <vt:vector size="33" baseType="lpstr">
      <vt:lpstr>Calibri Light</vt:lpstr>
      <vt:lpstr>方正大標宋</vt:lpstr>
      <vt:lpstr>方正準圓</vt:lpstr>
      <vt:lpstr>Arial</vt:lpstr>
      <vt:lpstr>Georgia</vt:lpstr>
      <vt:lpstr>Calibri</vt:lpstr>
      <vt:lpstr>1_Office Theme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互相承擔</dc:title>
  <dc:creator>chankit</dc:creator>
  <cp:lastModifiedBy>Choi Chun Chin Sunny, 蔡俊展</cp:lastModifiedBy>
  <cp:revision>907</cp:revision>
  <dcterms:created xsi:type="dcterms:W3CDTF">2014-11-07T08:34:55Z</dcterms:created>
  <dcterms:modified xsi:type="dcterms:W3CDTF">2022-07-02T04:50:50Z</dcterms:modified>
</cp:coreProperties>
</file>