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4" r:id="rId6"/>
    <p:sldId id="262" r:id="rId7"/>
    <p:sldId id="263" r:id="rId8"/>
    <p:sldId id="260" r:id="rId9"/>
    <p:sldId id="271" r:id="rId10"/>
    <p:sldId id="269" r:id="rId11"/>
    <p:sldId id="270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31"/>
    <p:restoredTop sz="94592"/>
  </p:normalViewPr>
  <p:slideViewPr>
    <p:cSldViewPr snapToGrid="0" snapToObjects="1">
      <p:cViewPr varScale="1">
        <p:scale>
          <a:sx n="105" d="100"/>
          <a:sy n="105" d="100"/>
        </p:scale>
        <p:origin x="8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B3967-6220-7E42-A81D-D144D1A2D7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6D615C-9B95-4E4A-B8C5-4DB9C27B20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C960E-C58F-9649-B50E-C5E74E94D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6064-D759-2E41-9572-2DBDC7CF7D6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7C8D5-C06A-764D-9A0C-681A5C2A3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1D95E-7AE1-5E4D-A7E5-CEC810E91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E89B-0826-7740-8109-814FEB5E9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11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66C78-D9DD-8B4D-BA6C-C3E053A15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42D640-B654-F34F-AE23-0C5E6B201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D05A9-2AB9-C841-B684-91F5ED7BE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6064-D759-2E41-9572-2DBDC7CF7D6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9DCDB-2514-B846-A601-A987E868E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F37F2-C21C-5D43-B398-B96573037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E89B-0826-7740-8109-814FEB5E9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1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9BE67-9A69-4E4A-9B5C-50F6E4750E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FF51A-EFE5-1548-8E5D-7167CE447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1C378-D409-9A41-A3F0-1276DA7AE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6064-D759-2E41-9572-2DBDC7CF7D6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13623-54CF-3844-9A5E-7822D5B68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5B102-E7AD-244F-82C3-532AA45D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E89B-0826-7740-8109-814FEB5E9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4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8B216-1026-4740-AABA-CE5606122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4584A-784C-9A42-9DE5-9529BA676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D31A0-8557-324C-B466-A29F359B6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6064-D759-2E41-9572-2DBDC7CF7D6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40872-517E-CF40-9599-229BFAE86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81C3E-1D0B-BB46-AD94-501EC64F8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E89B-0826-7740-8109-814FEB5E9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74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074F0-D63E-E44D-9469-17E6F8585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EBF41-831A-2045-89B7-268F72F11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3C94D-D915-D845-9C86-7D76EAD23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6064-D759-2E41-9572-2DBDC7CF7D6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004EF-5FB9-2F49-A362-16D4B1C97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73CF0-2C85-144C-9512-C0EEA0C9F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E89B-0826-7740-8109-814FEB5E9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8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77B00-149C-2A41-A9A2-5F75AFC23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9D4C0-06CF-8644-B8D3-689CD9BC7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FE5C3F-D233-6F4A-B4E9-7BCEDD4A3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86F89F-4E70-C347-86DE-4B66DDC39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6064-D759-2E41-9572-2DBDC7CF7D6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2FDB5-D976-A947-AAD0-09E57E97F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22FA1-FB90-1947-9096-07980A254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E89B-0826-7740-8109-814FEB5E9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1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8FB96-D62B-9C40-8E1E-B657A1E2D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0CFF8-FE7D-2646-9592-8E260B8B8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F89E3C-9C6C-054A-9950-4E5CFD034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57F8D-0168-A241-B2A3-AC1B56E604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5DC783-BD6B-354F-B710-810B0A59BA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0F2B2E-DFEF-F640-A7CF-0FE3A5B0D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6064-D759-2E41-9572-2DBDC7CF7D6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DE8CD-4A53-C647-967D-2A9767C3C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1C663-DCA6-E144-84FD-3E552EEA9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E89B-0826-7740-8109-814FEB5E9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5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0B086-5E2D-814E-B647-3B03FF482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B42F43-FECA-0644-81A3-BBFD787E0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6064-D759-2E41-9572-2DBDC7CF7D6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5D3E25-82A7-0C4F-9808-BD47E28AB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1FE399-3827-144D-B0E0-1B080A82B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E89B-0826-7740-8109-814FEB5E9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4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EFB622-E604-F748-92CC-62FBDF2D3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6064-D759-2E41-9572-2DBDC7CF7D6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8D72A3-B99B-BE47-B933-A9CD2AF2B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18662-D9BC-1745-A482-FA2A341BA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E89B-0826-7740-8109-814FEB5E9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6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C0D15-FAB1-8B49-920D-136984A31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F4816-E723-3A4A-833E-FBF3ED468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EDA893-4265-7A42-BF04-2C2600642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77741-36CF-B348-9DF7-F15F14AC6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6064-D759-2E41-9572-2DBDC7CF7D6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9F45BB-ABF6-914A-9DF4-CC19FD946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FB743-DDE1-0E41-B474-4B199C286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E89B-0826-7740-8109-814FEB5E9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5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7043E-1B7B-F644-8931-F02BDAA09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6799B0-D41F-B744-B4C0-7D93B8DD9B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E08546-D799-2347-BA8A-550DAE86C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547CE-1E78-E149-A3BB-FFE7D93E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6064-D759-2E41-9572-2DBDC7CF7D6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4EFBE4-34DF-C64C-8188-3EC091DF9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7506C-97AA-4749-895A-BEABB67A9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E89B-0826-7740-8109-814FEB5E9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385F71-E83A-2C49-B206-F61DB7DBC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17CB7-25E5-F440-8625-4B8840418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0765-8AC6-D842-9110-E98A481BCA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36064-D759-2E41-9572-2DBDC7CF7D6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1C5D6-A2F1-894E-95BB-EA8149A729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C0C3B-1DFF-9742-9468-EC68DAA084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3E89B-0826-7740-8109-814FEB5E9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0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05340-8A40-2143-A08F-5996E5AF8F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7200" dirty="0"/>
              <a:t>教會新常態</a:t>
            </a:r>
            <a:br>
              <a:rPr lang="en-US" altLang="zh-TW" sz="7200" dirty="0"/>
            </a:br>
            <a:r>
              <a:rPr lang="en-US" altLang="zh-TW" sz="6600" dirty="0"/>
              <a:t>《</a:t>
            </a:r>
            <a:r>
              <a:rPr lang="zh-TW" altLang="en-US" sz="6600" dirty="0"/>
              <a:t>載野孩</a:t>
            </a:r>
            <a:r>
              <a:rPr lang="en-US" altLang="zh-TW" sz="6600" dirty="0"/>
              <a:t>》</a:t>
            </a:r>
            <a:endParaRPr lang="en-US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24DF50-CD50-3C46-9F02-CCDC788FF0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HK" altLang="zh-TW" sz="3600" dirty="0"/>
          </a:p>
          <a:p>
            <a:pPr>
              <a:lnSpc>
                <a:spcPct val="150000"/>
              </a:lnSpc>
            </a:pPr>
            <a:r>
              <a:rPr lang="zh-TW" altLang="en-US" sz="3600" dirty="0"/>
              <a:t>謝劍威傳道</a:t>
            </a:r>
            <a:endParaRPr lang="en-HK" altLang="zh-TW" sz="3600" dirty="0"/>
          </a:p>
          <a:p>
            <a:pPr>
              <a:lnSpc>
                <a:spcPct val="150000"/>
              </a:lnSpc>
            </a:pPr>
            <a:r>
              <a:rPr lang="zh-TW" altLang="en-US" dirty="0"/>
              <a:t>路加福音</a:t>
            </a:r>
            <a:r>
              <a:rPr lang="en-US" altLang="zh-TW" dirty="0"/>
              <a:t>3:1-14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905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40F03-39FD-0E4E-B387-D961E592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為何引用</a:t>
            </a:r>
            <a:r>
              <a:rPr lang="en-US" altLang="zh-TW" b="1" dirty="0"/>
              <a:t>《</a:t>
            </a:r>
            <a:r>
              <a:rPr lang="zh-TW" altLang="en-US" b="1" dirty="0"/>
              <a:t>以賽亞書</a:t>
            </a:r>
            <a:r>
              <a:rPr lang="en-US" altLang="zh-TW" b="1" dirty="0"/>
              <a:t>40:3-5》</a:t>
            </a:r>
            <a:r>
              <a:rPr lang="zh-TW" altLang="en-US" b="1" dirty="0"/>
              <a:t>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54DD9-C09A-A449-B3D4-86ED85A39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＃以賽亞書</a:t>
            </a:r>
            <a:r>
              <a:rPr lang="en-US" altLang="zh-TW" dirty="0"/>
              <a:t>40:1-11  </a:t>
            </a:r>
            <a:r>
              <a:rPr lang="zh-TW" altLang="en-US" dirty="0"/>
              <a:t>＃上帝在末世施行救</a:t>
            </a:r>
            <a:r>
              <a:rPr lang="zh-TW" altLang="en-HK" dirty="0"/>
              <a:t>贖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＃熱</a:t>
            </a:r>
            <a:r>
              <a:rPr lang="zh-TW" altLang="en-HK" dirty="0"/>
              <a:t>烈恭賀</a:t>
            </a:r>
            <a:r>
              <a:rPr lang="en-HK" altLang="zh-TW" dirty="0"/>
              <a:t>  </a:t>
            </a:r>
            <a:r>
              <a:rPr lang="zh-TW" altLang="en-HK" dirty="0"/>
              <a:t>＃</a:t>
            </a:r>
            <a:r>
              <a:rPr lang="zh-TW" altLang="en-US" dirty="0"/>
              <a:t>被擄巴比</a:t>
            </a:r>
            <a:r>
              <a:rPr lang="zh-TW" altLang="en-HK" dirty="0"/>
              <a:t>倫</a:t>
            </a:r>
            <a:r>
              <a:rPr lang="zh-TW" altLang="en-US" dirty="0"/>
              <a:t>的猶太人回歸</a:t>
            </a:r>
            <a:endParaRPr lang="en-HK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＃開心</a:t>
            </a:r>
            <a:r>
              <a:rPr lang="en-US" altLang="zh-TW" dirty="0"/>
              <a:t> </a:t>
            </a:r>
            <a:r>
              <a:rPr lang="zh-TW" altLang="en-US" dirty="0"/>
              <a:t>＃迎</a:t>
            </a:r>
            <a:r>
              <a:rPr lang="zh-TW" altLang="en-HK" dirty="0"/>
              <a:t>接</a:t>
            </a:r>
            <a:r>
              <a:rPr lang="zh-TW" altLang="en-US" dirty="0"/>
              <a:t>上帝的拯救</a:t>
            </a:r>
            <a:endParaRPr lang="en-US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＃不開心</a:t>
            </a:r>
            <a:r>
              <a:rPr lang="en-US" altLang="zh-TW" dirty="0"/>
              <a:t> </a:t>
            </a:r>
            <a:r>
              <a:rPr lang="zh-TW" altLang="en-US" dirty="0"/>
              <a:t>＃改變生活</a:t>
            </a:r>
            <a:r>
              <a:rPr lang="zh-TW" altLang="en-HK" dirty="0"/>
              <a:t>方式</a:t>
            </a:r>
            <a:endParaRPr lang="en-HK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＃末世</a:t>
            </a:r>
            <a:r>
              <a:rPr lang="en-US" altLang="zh-TW" dirty="0"/>
              <a:t>  </a:t>
            </a:r>
            <a:r>
              <a:rPr lang="zh-TW" altLang="en-US" dirty="0"/>
              <a:t>＃救贖</a:t>
            </a:r>
            <a:r>
              <a:rPr lang="en-US" altLang="zh-TW" dirty="0"/>
              <a:t>  </a:t>
            </a:r>
            <a:r>
              <a:rPr lang="zh-TW" altLang="en-US" dirty="0"/>
              <a:t>＃審判</a:t>
            </a:r>
            <a:r>
              <a:rPr lang="en-US" altLang="zh-TW" dirty="0"/>
              <a:t>  </a:t>
            </a:r>
            <a:r>
              <a:rPr lang="zh-TW" altLang="en-US" dirty="0"/>
              <a:t>＃日和漫畫</a:t>
            </a:r>
            <a:r>
              <a:rPr lang="en-US" altLang="zh-TW" dirty="0"/>
              <a:t>  </a:t>
            </a:r>
            <a:r>
              <a:rPr lang="zh-TW" altLang="en-US" dirty="0"/>
              <a:t>＃世</a:t>
            </a:r>
            <a:r>
              <a:rPr lang="zh-TW" altLang="en-HK" dirty="0"/>
              <a:t>界</a:t>
            </a:r>
            <a:r>
              <a:rPr lang="zh-TW" altLang="en-US" dirty="0"/>
              <a:t>末日</a:t>
            </a:r>
            <a:endParaRPr lang="en-US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＃經外文獻</a:t>
            </a:r>
            <a:r>
              <a:rPr lang="en-US" altLang="zh-TW" dirty="0"/>
              <a:t>  </a:t>
            </a:r>
            <a:r>
              <a:rPr lang="zh-TW" altLang="en-US" dirty="0"/>
              <a:t>＃引用以賽亞書</a:t>
            </a:r>
            <a:r>
              <a:rPr lang="en-US" altLang="zh-TW" dirty="0"/>
              <a:t>40:3-5</a:t>
            </a:r>
            <a:endParaRPr lang="en-HK" altLang="zh-TW" dirty="0"/>
          </a:p>
        </p:txBody>
      </p:sp>
    </p:spTree>
    <p:extLst>
      <p:ext uri="{BB962C8B-B14F-4D97-AF65-F5344CB8AC3E}">
        <p14:creationId xmlns:p14="http://schemas.microsoft.com/office/powerpoint/2010/main" val="3253294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40F03-39FD-0E4E-B387-D961E592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約翰工作的意義？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54DD9-C09A-A449-B3D4-86ED85A39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＃經文再抄考</a:t>
            </a:r>
            <a:r>
              <a:rPr lang="en-US" altLang="zh-TW" dirty="0"/>
              <a:t>  #</a:t>
            </a:r>
            <a:r>
              <a:rPr lang="en-US" altLang="zh-TW" dirty="0" err="1"/>
              <a:t>ScripturalExample</a:t>
            </a:r>
            <a:endParaRPr lang="en-US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＃不要自己心裏說</a:t>
            </a:r>
            <a:r>
              <a:rPr lang="en-US" altLang="zh-TW" dirty="0"/>
              <a:t>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＃我們有亞伯拉罕為祖宗</a:t>
            </a:r>
            <a:endParaRPr lang="en-HK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＃經文再詮釋</a:t>
            </a:r>
            <a:r>
              <a:rPr lang="en-US" altLang="zh-TW" dirty="0"/>
              <a:t>  #</a:t>
            </a:r>
            <a:r>
              <a:rPr lang="en-US" altLang="zh-TW" dirty="0" err="1"/>
              <a:t>ScripturalReinterpretation</a:t>
            </a:r>
            <a:endParaRPr lang="en-HK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＃與經外文獻的理解不同</a:t>
            </a:r>
            <a:endParaRPr lang="en-HK" altLang="zh-TW" dirty="0"/>
          </a:p>
        </p:txBody>
      </p:sp>
    </p:spTree>
    <p:extLst>
      <p:ext uri="{BB962C8B-B14F-4D97-AF65-F5344CB8AC3E}">
        <p14:creationId xmlns:p14="http://schemas.microsoft.com/office/powerpoint/2010/main" val="278737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54DD9-C09A-A449-B3D4-86ED85A39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34459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altLang="zh-TW" sz="3200" baseline="30000" dirty="0"/>
              <a:t>10 </a:t>
            </a:r>
            <a:r>
              <a:rPr lang="zh-TW" altLang="en-US" sz="3200" dirty="0"/>
              <a:t>眾人問他：「這樣，我們該做甚麼呢？」</a:t>
            </a:r>
            <a:r>
              <a:rPr lang="en-US" altLang="zh-TW" sz="3200" baseline="30000" dirty="0"/>
              <a:t>11 </a:t>
            </a:r>
            <a:r>
              <a:rPr lang="zh-TW" altLang="en-US" sz="3200" u="sng" dirty="0"/>
              <a:t>約翰</a:t>
            </a:r>
            <a:r>
              <a:rPr lang="zh-TW" altLang="en-US" sz="3200" dirty="0"/>
              <a:t>回答：「有兩件衣裳的，就分給那沒有的；有食物的，也該這樣做。」</a:t>
            </a:r>
            <a:r>
              <a:rPr lang="en-US" altLang="zh-TW" sz="3200" baseline="30000" dirty="0"/>
              <a:t>12 </a:t>
            </a:r>
            <a:r>
              <a:rPr lang="zh-TW" altLang="en-US" sz="3200" dirty="0"/>
              <a:t>也有稅吏來要受洗，對他說：「老師，我們該做甚麼呢？」</a:t>
            </a:r>
            <a:r>
              <a:rPr lang="en-US" altLang="zh-TW" sz="3200" baseline="30000" dirty="0"/>
              <a:t>13 </a:t>
            </a:r>
            <a:r>
              <a:rPr lang="zh-TW" altLang="en-US" sz="3200" u="sng" dirty="0"/>
              <a:t>約翰</a:t>
            </a:r>
            <a:r>
              <a:rPr lang="zh-TW" altLang="en-US" sz="3200" dirty="0"/>
              <a:t>對他們說：「除了規定的數目，不要多收。」</a:t>
            </a:r>
            <a:r>
              <a:rPr lang="en-US" altLang="zh-TW" sz="3200" baseline="30000" dirty="0"/>
              <a:t>14 </a:t>
            </a:r>
            <a:r>
              <a:rPr lang="zh-TW" altLang="en-US" sz="3200" dirty="0"/>
              <a:t>也有士兵問他說：「我們該做甚麼呢？」</a:t>
            </a:r>
            <a:r>
              <a:rPr lang="zh-TW" altLang="en-US" sz="3200" u="sng" dirty="0"/>
              <a:t>約翰</a:t>
            </a:r>
            <a:r>
              <a:rPr lang="zh-TW" altLang="en-US" sz="3200" dirty="0"/>
              <a:t>說：「不要勒索任何人，也不要敲詐人；自己有糧餉就該知足。」</a:t>
            </a:r>
            <a:r>
              <a:rPr lang="zh-TW" altLang="en-US" sz="3600" dirty="0"/>
              <a:t> </a:t>
            </a:r>
            <a:endParaRPr lang="en-HK" altLang="zh-TW" sz="3600" dirty="0"/>
          </a:p>
          <a:p>
            <a:pPr marL="0" indent="0" algn="r">
              <a:lnSpc>
                <a:spcPct val="200000"/>
              </a:lnSpc>
              <a:buNone/>
            </a:pPr>
            <a:r>
              <a:rPr lang="zh-TW" altLang="en-US" dirty="0"/>
              <a:t>路加福音</a:t>
            </a:r>
            <a:r>
              <a:rPr lang="en-US" altLang="zh-TW" dirty="0"/>
              <a:t>3:1-14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4865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40F03-39FD-0E4E-B387-D961E592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經文再詮釋</a:t>
            </a:r>
            <a:r>
              <a:rPr lang="en-US" altLang="zh-TW" b="1" dirty="0"/>
              <a:t>  Reinterpretation of Scripture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54DD9-C09A-A449-B3D4-86ED85A39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3600" dirty="0"/>
              <a:t>＃重尋經文的真義</a:t>
            </a:r>
            <a:endParaRPr lang="en-HK" altLang="zh-TW" sz="3600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dirty="0"/>
              <a:t>＃不是為滿足律法而行</a:t>
            </a:r>
            <a:endParaRPr lang="en-HK" altLang="zh-TW" sz="3600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dirty="0"/>
              <a:t>＃愛上帝</a:t>
            </a:r>
            <a:r>
              <a:rPr lang="en-US" altLang="zh-TW" sz="3600" dirty="0"/>
              <a:t>  </a:t>
            </a:r>
            <a:r>
              <a:rPr lang="zh-TW" altLang="en-US" sz="3600" dirty="0"/>
              <a:t>＃聽上帝的律法</a:t>
            </a:r>
            <a:endParaRPr lang="en-HK" altLang="zh-TW" sz="3600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dirty="0"/>
              <a:t>＃愛鄰舍</a:t>
            </a:r>
            <a:r>
              <a:rPr lang="en-US" altLang="zh-TW" sz="3600" dirty="0"/>
              <a:t>  </a:t>
            </a:r>
            <a:r>
              <a:rPr lang="zh-TW" altLang="en-US" sz="3600" dirty="0"/>
              <a:t>＃</a:t>
            </a:r>
            <a:r>
              <a:rPr lang="en-US" altLang="zh-TW" sz="3600" dirty="0"/>
              <a:t> </a:t>
            </a:r>
            <a:r>
              <a:rPr lang="zh-TW" altLang="en-US" sz="3600" dirty="0"/>
              <a:t>行上帝的律法</a:t>
            </a:r>
            <a:endParaRPr lang="en-HK" altLang="zh-TW" sz="3600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HK" sz="3600" dirty="0"/>
              <a:t>＃</a:t>
            </a:r>
            <a:r>
              <a:rPr lang="zh-TW" altLang="en-US" sz="3600" dirty="0"/>
              <a:t>回復上帝律法的公平和公義</a:t>
            </a:r>
            <a:r>
              <a:rPr lang="en-US" altLang="zh-TW" sz="3600" dirty="0"/>
              <a:t>  </a:t>
            </a:r>
            <a:r>
              <a:rPr lang="zh-TW" altLang="en-US" sz="3600" dirty="0"/>
              <a:t>＃係愛呀哈利</a:t>
            </a:r>
            <a:endParaRPr lang="en-HK" altLang="zh-TW" sz="3600" dirty="0"/>
          </a:p>
        </p:txBody>
      </p:sp>
    </p:spTree>
    <p:extLst>
      <p:ext uri="{BB962C8B-B14F-4D97-AF65-F5344CB8AC3E}">
        <p14:creationId xmlns:p14="http://schemas.microsoft.com/office/powerpoint/2010/main" val="194725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40F03-39FD-0E4E-B387-D961E592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u="sng" dirty="0"/>
              <a:t>載野孩</a:t>
            </a:r>
            <a:r>
              <a:rPr lang="en-US" altLang="zh-TW" b="1" u="sng" dirty="0"/>
              <a:t> Typology Academy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54DD9-C09A-A449-B3D4-86ED85A39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48170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dirty="0"/>
              <a:t>＃2020</a:t>
            </a:r>
            <a:r>
              <a:rPr lang="zh-TW" altLang="en-US" dirty="0"/>
              <a:t>年</a:t>
            </a:r>
            <a:r>
              <a:rPr lang="en-HK" altLang="zh-TW" dirty="0"/>
              <a:t>4</a:t>
            </a:r>
            <a:r>
              <a:rPr lang="zh-TW" altLang="en-US" dirty="0"/>
              <a:t>月</a:t>
            </a:r>
            <a:r>
              <a:rPr lang="en-US" altLang="zh-TW" dirty="0"/>
              <a:t>30</a:t>
            </a:r>
            <a:r>
              <a:rPr lang="zh-TW" altLang="en-US" dirty="0"/>
              <a:t>日</a:t>
            </a:r>
            <a:r>
              <a:rPr lang="en-US" altLang="zh-TW" dirty="0"/>
              <a:t>YouTube</a:t>
            </a:r>
            <a:r>
              <a:rPr lang="zh-TW" altLang="en-US" dirty="0"/>
              <a:t>首播</a:t>
            </a:r>
            <a:endParaRPr lang="en-HK" altLang="zh-TW" dirty="0"/>
          </a:p>
          <a:p>
            <a:pPr marL="0" indent="0">
              <a:lnSpc>
                <a:spcPct val="160000"/>
              </a:lnSpc>
              <a:buNone/>
            </a:pPr>
            <a:r>
              <a:rPr lang="zh-TW" altLang="en-US" dirty="0"/>
              <a:t>＃大部分的成員都是神學生</a:t>
            </a:r>
            <a:endParaRPr lang="en-HK" altLang="zh-TW" dirty="0"/>
          </a:p>
          <a:p>
            <a:pPr marL="0" indent="0">
              <a:lnSpc>
                <a:spcPct val="160000"/>
              </a:lnSpc>
              <a:buNone/>
            </a:pPr>
            <a:r>
              <a:rPr lang="zh-TW" altLang="en-US" dirty="0"/>
              <a:t>＃看見上帝對人的拯救</a:t>
            </a:r>
            <a:endParaRPr lang="en-HK" altLang="zh-TW" dirty="0"/>
          </a:p>
          <a:p>
            <a:pPr marL="0" indent="0">
              <a:lnSpc>
                <a:spcPct val="160000"/>
              </a:lnSpc>
              <a:buNone/>
            </a:pPr>
            <a:r>
              <a:rPr lang="zh-TW" altLang="en-US" dirty="0"/>
              <a:t>＃看見聖經人物在不同時代下面對不同的掙扎</a:t>
            </a:r>
            <a:endParaRPr lang="en-HK" altLang="zh-TW" dirty="0"/>
          </a:p>
          <a:p>
            <a:pPr marL="0" indent="0">
              <a:lnSpc>
                <a:spcPct val="160000"/>
              </a:lnSpc>
              <a:buNone/>
            </a:pPr>
            <a:r>
              <a:rPr lang="zh-TW" altLang="en-US" dirty="0"/>
              <a:t>＃分享所學的聖經世界</a:t>
            </a:r>
            <a:endParaRPr lang="en-HK" altLang="zh-TW" dirty="0"/>
          </a:p>
          <a:p>
            <a:pPr marL="0" indent="0">
              <a:lnSpc>
                <a:spcPct val="160000"/>
              </a:lnSpc>
              <a:buNone/>
            </a:pPr>
            <a:r>
              <a:rPr lang="zh-TW" altLang="en-US" dirty="0"/>
              <a:t>＃嘗試與這個世代的弟兄姊妹同行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55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40F03-39FD-0E4E-B387-D961E592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u="sng" dirty="0"/>
              <a:t>新約引用舊約</a:t>
            </a:r>
            <a:r>
              <a:rPr lang="en-US" altLang="zh-TW" b="1" u="sng" dirty="0"/>
              <a:t> (</a:t>
            </a:r>
            <a:r>
              <a:rPr lang="en-US" b="1" u="sng" dirty="0"/>
              <a:t>OTNT)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54DD9-C09A-A449-B3D4-86ED85A39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＃聖經作者沒有</a:t>
            </a:r>
            <a:r>
              <a:rPr lang="en-US" altLang="zh-TW" dirty="0"/>
              <a:t>《</a:t>
            </a:r>
            <a:r>
              <a:rPr lang="zh-TW" altLang="en-US" dirty="0"/>
              <a:t>新約</a:t>
            </a:r>
            <a:r>
              <a:rPr lang="en-US" altLang="zh-TW" dirty="0"/>
              <a:t>》</a:t>
            </a:r>
            <a:r>
              <a:rPr lang="zh-TW" altLang="en-US" dirty="0"/>
              <a:t>和</a:t>
            </a:r>
            <a:r>
              <a:rPr lang="en-US" altLang="zh-TW" dirty="0"/>
              <a:t>《</a:t>
            </a:r>
            <a:r>
              <a:rPr lang="zh-TW" altLang="en-US" dirty="0"/>
              <a:t>舊約</a:t>
            </a:r>
            <a:r>
              <a:rPr lang="en-US" altLang="zh-TW" dirty="0"/>
              <a:t>》</a:t>
            </a:r>
            <a:r>
              <a:rPr lang="zh-TW" altLang="en-US" dirty="0"/>
              <a:t>的概念</a:t>
            </a:r>
            <a:endParaRPr lang="en-HK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＃延續上帝的拯救工作</a:t>
            </a:r>
            <a:endParaRPr lang="en-HK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＃任務一</a:t>
            </a:r>
            <a:r>
              <a:rPr lang="zh-TW" altLang="en-HK" dirty="0"/>
              <a:t>：</a:t>
            </a:r>
            <a:r>
              <a:rPr lang="zh-TW" altLang="en-US" dirty="0"/>
              <a:t>從</a:t>
            </a:r>
            <a:r>
              <a:rPr lang="en-US" altLang="zh-TW" dirty="0"/>
              <a:t>《</a:t>
            </a:r>
            <a:r>
              <a:rPr lang="zh-TW" altLang="en-US" dirty="0"/>
              <a:t>舊約</a:t>
            </a:r>
            <a:r>
              <a:rPr lang="en-US" altLang="zh-TW" dirty="0"/>
              <a:t>》</a:t>
            </a:r>
            <a:r>
              <a:rPr lang="zh-TW" altLang="en-US" dirty="0"/>
              <a:t>理解當代聖經作者和世界的想法</a:t>
            </a:r>
            <a:endParaRPr lang="en-HK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＃不是停留在聖經知識</a:t>
            </a:r>
            <a:r>
              <a:rPr lang="en-US" altLang="zh-TW" dirty="0"/>
              <a:t>  </a:t>
            </a:r>
            <a:r>
              <a:rPr lang="zh-TW" altLang="en-US" dirty="0"/>
              <a:t>＃意識形態的明白</a:t>
            </a:r>
            <a:endParaRPr lang="en-HK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＃任務二</a:t>
            </a:r>
            <a:r>
              <a:rPr lang="zh-TW" altLang="en-HK" dirty="0"/>
              <a:t>：</a:t>
            </a:r>
            <a:r>
              <a:rPr lang="zh-TW" altLang="en-US" dirty="0"/>
              <a:t>以行動去回應現今教會和社會的需要</a:t>
            </a:r>
            <a:endParaRPr lang="en-HK" altLang="zh-TW" dirty="0"/>
          </a:p>
          <a:p>
            <a:pPr marL="0" indent="0">
              <a:lnSpc>
                <a:spcPct val="150000"/>
              </a:lnSpc>
              <a:buNone/>
            </a:pPr>
            <a:endParaRPr lang="en-HK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704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54DD9-C09A-A449-B3D4-86ED85A39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altLang="zh-TW" sz="3200" baseline="30000" dirty="0"/>
              <a:t>1 </a:t>
            </a:r>
            <a:r>
              <a:rPr lang="zh-TW" altLang="en-US" sz="3200" dirty="0"/>
              <a:t>凱撒</a:t>
            </a:r>
            <a:r>
              <a:rPr lang="zh-TW" altLang="en-US" sz="3200" u="sng" dirty="0"/>
              <a:t>提庇留</a:t>
            </a:r>
            <a:r>
              <a:rPr lang="zh-TW" altLang="en-US" sz="3200" dirty="0"/>
              <a:t>在位第十五年，</a:t>
            </a:r>
            <a:r>
              <a:rPr lang="zh-TW" altLang="en-US" sz="3200" u="sng" dirty="0"/>
              <a:t>本丟．彼拉多</a:t>
            </a:r>
            <a:r>
              <a:rPr lang="zh-TW" altLang="en-US" sz="3200" dirty="0"/>
              <a:t>作</a:t>
            </a:r>
            <a:r>
              <a:rPr lang="zh-TW" altLang="en-US" sz="3200" u="sng" dirty="0"/>
              <a:t>猶太</a:t>
            </a:r>
            <a:r>
              <a:rPr lang="zh-TW" altLang="en-US" sz="3200" dirty="0"/>
              <a:t>總督，</a:t>
            </a:r>
            <a:r>
              <a:rPr lang="zh-TW" altLang="en-US" sz="3200" u="sng" dirty="0"/>
              <a:t>希律</a:t>
            </a:r>
            <a:r>
              <a:rPr lang="zh-TW" altLang="en-US" sz="3200" dirty="0"/>
              <a:t>作</a:t>
            </a:r>
            <a:r>
              <a:rPr lang="zh-TW" altLang="en-US" sz="3200" u="sng" dirty="0"/>
              <a:t>加利利</a:t>
            </a:r>
            <a:r>
              <a:rPr lang="zh-TW" altLang="en-US" sz="3200" dirty="0"/>
              <a:t>分封的王，他兄弟</a:t>
            </a:r>
            <a:r>
              <a:rPr lang="zh-TW" altLang="en-US" sz="3200" u="sng" dirty="0"/>
              <a:t>腓力</a:t>
            </a:r>
            <a:r>
              <a:rPr lang="zh-TW" altLang="en-US" sz="3200" dirty="0"/>
              <a:t>作</a:t>
            </a:r>
            <a:r>
              <a:rPr lang="zh-TW" altLang="en-US" sz="3200" u="sng" dirty="0"/>
              <a:t>以土利亞</a:t>
            </a:r>
            <a:r>
              <a:rPr lang="zh-TW" altLang="en-US" sz="3200" dirty="0"/>
              <a:t>和</a:t>
            </a:r>
            <a:r>
              <a:rPr lang="zh-TW" altLang="en-US" sz="3200" u="sng" dirty="0"/>
              <a:t>特拉可尼</a:t>
            </a:r>
            <a:r>
              <a:rPr lang="zh-TW" altLang="en-US" sz="3200" dirty="0"/>
              <a:t>地區分封的王，</a:t>
            </a:r>
            <a:r>
              <a:rPr lang="zh-TW" altLang="en-US" sz="3200" u="sng" dirty="0"/>
              <a:t>呂撒聶</a:t>
            </a:r>
            <a:r>
              <a:rPr lang="zh-TW" altLang="en-US" sz="3200" dirty="0"/>
              <a:t>作</a:t>
            </a:r>
            <a:r>
              <a:rPr lang="zh-TW" altLang="en-US" sz="3200" u="sng" dirty="0"/>
              <a:t>亞比利尼</a:t>
            </a:r>
            <a:r>
              <a:rPr lang="zh-TW" altLang="en-US" sz="3200" dirty="0"/>
              <a:t>分封的王，</a:t>
            </a:r>
            <a:r>
              <a:rPr lang="en-US" altLang="zh-TW" sz="3200" baseline="30000" dirty="0"/>
              <a:t>2 </a:t>
            </a:r>
            <a:r>
              <a:rPr lang="zh-TW" altLang="en-US" sz="3200" u="sng" dirty="0"/>
              <a:t>亞那</a:t>
            </a:r>
            <a:r>
              <a:rPr lang="zh-TW" altLang="en-US" sz="3200" dirty="0"/>
              <a:t>和</a:t>
            </a:r>
            <a:r>
              <a:rPr lang="zh-TW" altLang="en-US" sz="3200" u="sng" dirty="0"/>
              <a:t>該亞法</a:t>
            </a:r>
            <a:r>
              <a:rPr lang="zh-TW" altLang="en-US" sz="3200" dirty="0"/>
              <a:t>作大祭司。那時，</a:t>
            </a:r>
            <a:r>
              <a:rPr lang="zh-TW" altLang="en-US" sz="3200" u="sng" dirty="0"/>
              <a:t>撒迦利亞</a:t>
            </a:r>
            <a:r>
              <a:rPr lang="zh-TW" altLang="en-US" sz="3200" dirty="0"/>
              <a:t>的兒子</a:t>
            </a:r>
            <a:r>
              <a:rPr lang="zh-TW" altLang="en-US" sz="3200" u="sng" dirty="0"/>
              <a:t>約翰</a:t>
            </a:r>
            <a:r>
              <a:rPr lang="zh-TW" altLang="en-US" sz="3200" dirty="0"/>
              <a:t>在曠野裏，上帝的話臨到他。</a:t>
            </a:r>
            <a:r>
              <a:rPr lang="en-US" altLang="zh-TW" sz="3200" baseline="30000" dirty="0"/>
              <a:t>3 </a:t>
            </a:r>
            <a:r>
              <a:rPr lang="zh-TW" altLang="en-US" sz="3200" dirty="0"/>
              <a:t>他就走遍</a:t>
            </a:r>
            <a:r>
              <a:rPr lang="zh-TW" altLang="en-US" sz="3200" u="sng" dirty="0"/>
              <a:t>約旦河</a:t>
            </a:r>
            <a:r>
              <a:rPr lang="zh-TW" altLang="en-US" sz="3200" dirty="0"/>
              <a:t>一帶地方，宣講悔改的洗禮，使罪得赦。</a:t>
            </a:r>
          </a:p>
        </p:txBody>
      </p:sp>
    </p:spTree>
    <p:extLst>
      <p:ext uri="{BB962C8B-B14F-4D97-AF65-F5344CB8AC3E}">
        <p14:creationId xmlns:p14="http://schemas.microsoft.com/office/powerpoint/2010/main" val="1354597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54DD9-C09A-A449-B3D4-86ED85A39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altLang="zh-TW" sz="3200" baseline="30000" dirty="0"/>
              <a:t>4 </a:t>
            </a:r>
            <a:r>
              <a:rPr lang="zh-TW" altLang="en-US" sz="3200" dirty="0"/>
              <a:t>正如</a:t>
            </a:r>
            <a:r>
              <a:rPr lang="zh-TW" altLang="en-US" sz="3200" u="sng" dirty="0"/>
              <a:t>以賽亞</a:t>
            </a:r>
            <a:r>
              <a:rPr lang="zh-TW" altLang="en-US" sz="3200" dirty="0"/>
              <a:t>先知書上所記的話： 「在曠野有聲音呼喊著： 預備主的道， 修直他的路！</a:t>
            </a:r>
            <a:r>
              <a:rPr lang="en-US" altLang="zh-TW" sz="3200" baseline="30000" dirty="0"/>
              <a:t>5 </a:t>
            </a:r>
            <a:r>
              <a:rPr lang="zh-TW" altLang="en-US" sz="3200" dirty="0"/>
              <a:t>一切山窪都要填滿； 大小山岡都要削平！ 彎彎曲曲的地方要改為筆直； 高高低低的道路要改為平坦！</a:t>
            </a:r>
            <a:r>
              <a:rPr lang="en-US" altLang="zh-TW" sz="3200" baseline="30000" dirty="0"/>
              <a:t>6 </a:t>
            </a:r>
            <a:r>
              <a:rPr lang="zh-TW" altLang="en-US" sz="3200" dirty="0"/>
              <a:t>凡有血肉之軀的，都要看見上帝的救恩！」</a:t>
            </a:r>
          </a:p>
        </p:txBody>
      </p:sp>
    </p:spTree>
    <p:extLst>
      <p:ext uri="{BB962C8B-B14F-4D97-AF65-F5344CB8AC3E}">
        <p14:creationId xmlns:p14="http://schemas.microsoft.com/office/powerpoint/2010/main" val="1039470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54DD9-C09A-A449-B3D4-86ED85A39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altLang="zh-TW" sz="3200" baseline="30000" dirty="0"/>
              <a:t>7 </a:t>
            </a:r>
            <a:r>
              <a:rPr lang="zh-TW" altLang="en-US" sz="3200" u="sng" dirty="0"/>
              <a:t>約翰</a:t>
            </a:r>
            <a:r>
              <a:rPr lang="zh-TW" altLang="en-US" sz="3200" dirty="0"/>
              <a:t>對那出來要受他洗的眾人說：「毒蛇的孽種啊，誰指示你們逃避那將要來的憤怒呢？ </a:t>
            </a:r>
            <a:r>
              <a:rPr lang="en-US" altLang="zh-TW" sz="3200" baseline="30000" dirty="0"/>
              <a:t>8 </a:t>
            </a:r>
            <a:r>
              <a:rPr lang="zh-TW" altLang="en-US" sz="3200" dirty="0"/>
              <a:t>你們要結出果子來，和悔改的心相稱。不要自己心裏說：</a:t>
            </a:r>
            <a:r>
              <a:rPr lang="en-US" altLang="zh-TW" sz="3200" dirty="0"/>
              <a:t>『</a:t>
            </a:r>
            <a:r>
              <a:rPr lang="zh-TW" altLang="en-US" sz="3200" dirty="0"/>
              <a:t>我們有</a:t>
            </a:r>
            <a:r>
              <a:rPr lang="zh-TW" altLang="en-US" sz="3200" u="sng" dirty="0"/>
              <a:t>亞伯拉罕</a:t>
            </a:r>
            <a:r>
              <a:rPr lang="zh-TW" altLang="en-US" sz="3200" dirty="0"/>
              <a:t>為祖宗。</a:t>
            </a:r>
            <a:r>
              <a:rPr lang="en-US" altLang="zh-TW" sz="3200" dirty="0"/>
              <a:t>』</a:t>
            </a:r>
            <a:r>
              <a:rPr lang="zh-TW" altLang="en-US" sz="3200" dirty="0"/>
              <a:t>我告訴你們，上帝能從這些石頭中給</a:t>
            </a:r>
            <a:r>
              <a:rPr lang="zh-TW" altLang="en-US" sz="3200" u="sng" dirty="0"/>
              <a:t>亞伯拉罕</a:t>
            </a:r>
            <a:r>
              <a:rPr lang="zh-TW" altLang="en-US" sz="3200" dirty="0"/>
              <a:t>興起子孫來。 </a:t>
            </a:r>
            <a:r>
              <a:rPr lang="en-US" altLang="zh-TW" sz="3200" baseline="30000" dirty="0"/>
              <a:t>9 </a:t>
            </a:r>
            <a:r>
              <a:rPr lang="zh-TW" altLang="en-US" sz="3200" dirty="0"/>
              <a:t>現在斧子已經放在樹根上，凡不結好果子的樹就砍下來，丟在火裏。」</a:t>
            </a:r>
          </a:p>
        </p:txBody>
      </p:sp>
    </p:spTree>
    <p:extLst>
      <p:ext uri="{BB962C8B-B14F-4D97-AF65-F5344CB8AC3E}">
        <p14:creationId xmlns:p14="http://schemas.microsoft.com/office/powerpoint/2010/main" val="77480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54DD9-C09A-A449-B3D4-86ED85A39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34459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altLang="zh-TW" sz="3200" baseline="30000" dirty="0"/>
              <a:t>10 </a:t>
            </a:r>
            <a:r>
              <a:rPr lang="zh-TW" altLang="en-US" sz="3200" dirty="0"/>
              <a:t>眾人問他：「這樣，我們該做甚麼呢？」</a:t>
            </a:r>
            <a:r>
              <a:rPr lang="en-US" altLang="zh-TW" sz="3200" baseline="30000" dirty="0"/>
              <a:t>11 </a:t>
            </a:r>
            <a:r>
              <a:rPr lang="zh-TW" altLang="en-US" sz="3200" u="sng" dirty="0"/>
              <a:t>約翰</a:t>
            </a:r>
            <a:r>
              <a:rPr lang="zh-TW" altLang="en-US" sz="3200" dirty="0"/>
              <a:t>回答：「有兩件衣裳的，就分給那沒有的；有食物的，也該這樣做。」</a:t>
            </a:r>
            <a:r>
              <a:rPr lang="en-US" altLang="zh-TW" sz="3200" baseline="30000" dirty="0"/>
              <a:t>12 </a:t>
            </a:r>
            <a:r>
              <a:rPr lang="zh-TW" altLang="en-US" sz="3200" dirty="0"/>
              <a:t>也有稅吏來要受洗，對他說：「老師，我們該做甚麼呢？」</a:t>
            </a:r>
            <a:r>
              <a:rPr lang="en-US" altLang="zh-TW" sz="3200" baseline="30000" dirty="0"/>
              <a:t>13 </a:t>
            </a:r>
            <a:r>
              <a:rPr lang="zh-TW" altLang="en-US" sz="3200" u="sng" dirty="0"/>
              <a:t>約翰</a:t>
            </a:r>
            <a:r>
              <a:rPr lang="zh-TW" altLang="en-US" sz="3200" dirty="0"/>
              <a:t>對他們說：「除了規定的數目，不要多收。」</a:t>
            </a:r>
            <a:r>
              <a:rPr lang="en-US" altLang="zh-TW" sz="3200" baseline="30000" dirty="0"/>
              <a:t>14 </a:t>
            </a:r>
            <a:r>
              <a:rPr lang="zh-TW" altLang="en-US" sz="3200" dirty="0"/>
              <a:t>也有士兵問他說：「我們該做甚麼呢？」</a:t>
            </a:r>
            <a:r>
              <a:rPr lang="zh-TW" altLang="en-US" sz="3200" u="sng" dirty="0"/>
              <a:t>約翰</a:t>
            </a:r>
            <a:r>
              <a:rPr lang="zh-TW" altLang="en-US" sz="3200" dirty="0"/>
              <a:t>說：「不要勒索任何人，也不要敲詐人；自己有糧餉就該知足。」</a:t>
            </a:r>
            <a:r>
              <a:rPr lang="zh-TW" altLang="en-US" sz="3600" dirty="0"/>
              <a:t> </a:t>
            </a:r>
            <a:endParaRPr lang="en-HK" altLang="zh-TW" sz="3600" dirty="0"/>
          </a:p>
          <a:p>
            <a:pPr marL="0" indent="0" algn="r">
              <a:lnSpc>
                <a:spcPct val="200000"/>
              </a:lnSpc>
              <a:buNone/>
            </a:pPr>
            <a:r>
              <a:rPr lang="zh-TW" altLang="en-US" dirty="0"/>
              <a:t>路加福音</a:t>
            </a:r>
            <a:r>
              <a:rPr lang="en-US" altLang="zh-TW" dirty="0"/>
              <a:t>3:1-14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5185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40F03-39FD-0E4E-B387-D961E592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問題一</a:t>
            </a:r>
            <a:r>
              <a:rPr lang="zh-TW" altLang="en-HK" b="1" dirty="0"/>
              <a:t>：</a:t>
            </a:r>
            <a:r>
              <a:rPr lang="zh-TW" altLang="en-US" b="1" dirty="0"/>
              <a:t>為何引用</a:t>
            </a:r>
            <a:r>
              <a:rPr lang="en-US" altLang="zh-TW" b="1" dirty="0"/>
              <a:t>《</a:t>
            </a:r>
            <a:r>
              <a:rPr lang="zh-TW" altLang="en-US" b="1" dirty="0"/>
              <a:t>以賽亞書</a:t>
            </a:r>
            <a:r>
              <a:rPr lang="en-US" altLang="zh-TW" b="1" dirty="0"/>
              <a:t>40:3-5》</a:t>
            </a:r>
            <a:r>
              <a:rPr lang="zh-TW" altLang="en-US" b="1" dirty="0"/>
              <a:t>？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54DD9-C09A-A449-B3D4-86ED85A39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＃路</a:t>
            </a:r>
            <a:r>
              <a:rPr lang="en-HK" altLang="zh-TW" dirty="0"/>
              <a:t>3:</a:t>
            </a:r>
            <a:r>
              <a:rPr lang="x-none"/>
              <a:t>1-</a:t>
            </a:r>
            <a:r>
              <a:rPr lang="en-HK" dirty="0"/>
              <a:t>2：</a:t>
            </a:r>
            <a:r>
              <a:rPr lang="zh-TW" altLang="en-US" dirty="0"/>
              <a:t>交代時代背景</a:t>
            </a:r>
            <a:endParaRPr lang="en-HK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＃路</a:t>
            </a:r>
            <a:r>
              <a:rPr lang="en-HK" altLang="zh-TW" dirty="0"/>
              <a:t>3:3</a:t>
            </a:r>
            <a:r>
              <a:rPr lang="x-none"/>
              <a:t>-6</a:t>
            </a:r>
            <a:r>
              <a:rPr lang="zh-TW" altLang="en-HK" dirty="0"/>
              <a:t>：</a:t>
            </a:r>
            <a:r>
              <a:rPr lang="zh-TW" altLang="en-US" dirty="0"/>
              <a:t>介紹施洗約翰</a:t>
            </a:r>
            <a:endParaRPr lang="en-HK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＃路</a:t>
            </a:r>
            <a:r>
              <a:rPr lang="en-HK" altLang="zh-TW" dirty="0"/>
              <a:t>3:</a:t>
            </a:r>
            <a:r>
              <a:rPr lang="x-none"/>
              <a:t>7-14</a:t>
            </a:r>
            <a:r>
              <a:rPr lang="zh-TW" altLang="en-HK" dirty="0"/>
              <a:t> ：</a:t>
            </a:r>
            <a:r>
              <a:rPr lang="zh-TW" altLang="en-US" dirty="0"/>
              <a:t>施浸</a:t>
            </a:r>
            <a:r>
              <a:rPr lang="zh-TW" altLang="en-US" u="sng" dirty="0"/>
              <a:t>約翰</a:t>
            </a:r>
            <a:r>
              <a:rPr lang="zh-TW" altLang="en-US" dirty="0"/>
              <a:t>的傳道工作</a:t>
            </a:r>
            <a:endParaRPr lang="en-HK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</a:t>
            </a:r>
            <a:r>
              <a:rPr lang="en-US" altLang="zh-TW" dirty="0"/>
              <a:t>《</a:t>
            </a:r>
            <a:r>
              <a:rPr lang="zh-TW" altLang="en-US" dirty="0"/>
              <a:t>路加福音</a:t>
            </a:r>
            <a:r>
              <a:rPr lang="en-HK" altLang="zh-TW" dirty="0"/>
              <a:t>3:4-6</a:t>
            </a:r>
            <a:r>
              <a:rPr lang="en-US" altLang="zh-TW" dirty="0"/>
              <a:t>》</a:t>
            </a:r>
            <a:r>
              <a:rPr lang="zh-TW" altLang="en-US" dirty="0"/>
              <a:t>直接引用</a:t>
            </a:r>
            <a:r>
              <a:rPr lang="en-US" altLang="zh-TW" dirty="0"/>
              <a:t>《</a:t>
            </a:r>
            <a:r>
              <a:rPr lang="zh-TW" altLang="en-US" dirty="0"/>
              <a:t>以賽亞書</a:t>
            </a:r>
            <a:r>
              <a:rPr lang="en-HK" altLang="zh-TW" dirty="0"/>
              <a:t>40:3-5</a:t>
            </a:r>
            <a:r>
              <a:rPr lang="en-US" altLang="zh-TW" dirty="0"/>
              <a:t>》</a:t>
            </a:r>
            <a:endParaRPr lang="en-HK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＃沒有</a:t>
            </a:r>
            <a:r>
              <a:rPr lang="en-US" altLang="zh-TW" dirty="0"/>
              <a:t>《</a:t>
            </a:r>
            <a:r>
              <a:rPr lang="zh-TW" altLang="en-US" dirty="0"/>
              <a:t>以賽亞書</a:t>
            </a:r>
            <a:r>
              <a:rPr lang="en-US" altLang="zh-TW" dirty="0"/>
              <a:t>》</a:t>
            </a:r>
            <a:r>
              <a:rPr lang="zh-TW" altLang="en-US" dirty="0"/>
              <a:t>也沒有影</a:t>
            </a:r>
            <a:r>
              <a:rPr lang="zh-TW" altLang="en-HK" dirty="0"/>
              <a:t>響</a:t>
            </a:r>
            <a:r>
              <a:rPr lang="zh-TW" altLang="en-US" dirty="0"/>
              <a:t>經文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527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40F03-39FD-0E4E-B387-D961E592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問題二</a:t>
            </a:r>
            <a:r>
              <a:rPr lang="zh-TW" altLang="en-HK" b="1" dirty="0"/>
              <a:t>：</a:t>
            </a:r>
            <a:r>
              <a:rPr lang="zh-TW" altLang="en-US" b="1" dirty="0"/>
              <a:t>約翰的工作有甚麼意義？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54DD9-C09A-A449-B3D4-86ED85A39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＃施浸約翰的魅力吸引群眾</a:t>
            </a:r>
            <a:endParaRPr lang="en-HK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＃可能是全香</a:t>
            </a:r>
            <a:r>
              <a:rPr lang="zh-TW" altLang="en-HK" dirty="0"/>
              <a:t>港</a:t>
            </a:r>
            <a:r>
              <a:rPr lang="zh-TW" altLang="en-US" dirty="0"/>
              <a:t>教會最想知道的答案</a:t>
            </a:r>
            <a:r>
              <a:rPr lang="en-HK" dirty="0">
                <a:effectLst/>
              </a:rPr>
              <a:t> </a:t>
            </a:r>
            <a:endParaRPr lang="en-US" dirty="0">
              <a:effectLst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＃街上傳悔改的信息</a:t>
            </a:r>
            <a:endParaRPr lang="en-HK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＃叫人信耶穌</a:t>
            </a:r>
            <a:endParaRPr lang="en-HK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＃即時浸禮</a:t>
            </a:r>
            <a:endParaRPr lang="en-HK" dirty="0">
              <a:effectLst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＃有何意義</a:t>
            </a:r>
            <a:r>
              <a:rPr lang="en-US" altLang="zh-TW" dirty="0"/>
              <a:t> </a:t>
            </a:r>
            <a:r>
              <a:rPr lang="zh-TW" altLang="en-US" dirty="0"/>
              <a:t>＃當代的人</a:t>
            </a:r>
            <a:r>
              <a:rPr lang="en-US" altLang="zh-TW" dirty="0"/>
              <a:t> </a:t>
            </a:r>
            <a:r>
              <a:rPr lang="zh-TW" altLang="en-US" dirty="0"/>
              <a:t>＃現今的你和我</a:t>
            </a:r>
            <a:endParaRPr lang="en-H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88731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952</Words>
  <Application>Microsoft Office PowerPoint</Application>
  <PresentationFormat>寬螢幕</PresentationFormat>
  <Paragraphs>56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教會新常態 《載野孩》</vt:lpstr>
      <vt:lpstr>載野孩 Typology Academy</vt:lpstr>
      <vt:lpstr>新約引用舊約 (OTNT)</vt:lpstr>
      <vt:lpstr>PowerPoint 簡報</vt:lpstr>
      <vt:lpstr>PowerPoint 簡報</vt:lpstr>
      <vt:lpstr>PowerPoint 簡報</vt:lpstr>
      <vt:lpstr>PowerPoint 簡報</vt:lpstr>
      <vt:lpstr>問題一：為何引用《以賽亞書40:3-5》？</vt:lpstr>
      <vt:lpstr>問題二：約翰的工作有甚麼意義？</vt:lpstr>
      <vt:lpstr>為何引用《以賽亞書40:3-5》？</vt:lpstr>
      <vt:lpstr>約翰工作的意義？</vt:lpstr>
      <vt:lpstr>PowerPoint 簡報</vt:lpstr>
      <vt:lpstr>經文再詮釋  Reinterpretation of Scripture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教會新常態 《載野孩》</dc:title>
  <dc:creator>Microsoft Office User</dc:creator>
  <cp:lastModifiedBy>choichun</cp:lastModifiedBy>
  <cp:revision>13</cp:revision>
  <dcterms:created xsi:type="dcterms:W3CDTF">2022-11-17T13:36:57Z</dcterms:created>
  <dcterms:modified xsi:type="dcterms:W3CDTF">2022-11-19T02:02:01Z</dcterms:modified>
</cp:coreProperties>
</file>