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5" r:id="rId6"/>
    <p:sldId id="266" r:id="rId7"/>
    <p:sldId id="260" r:id="rId8"/>
    <p:sldId id="264" r:id="rId9"/>
    <p:sldId id="271" r:id="rId10"/>
    <p:sldId id="272" r:id="rId11"/>
    <p:sldId id="263" r:id="rId12"/>
    <p:sldId id="268" r:id="rId13"/>
    <p:sldId id="269" r:id="rId14"/>
    <p:sldId id="262" r:id="rId15"/>
    <p:sldId id="267" r:id="rId16"/>
    <p:sldId id="261" r:id="rId17"/>
    <p:sldId id="270" r:id="rId18"/>
    <p:sldId id="274" r:id="rId19"/>
    <p:sldId id="273" r:id="rId20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8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2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2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2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E5B75-7618-4AA9-BF08-1CA50EC685B7}" type="datetimeFigureOut">
              <a:rPr lang="zh-HK" altLang="en-US" smtClean="0"/>
              <a:t>23/11/2022</a:t>
            </a:fld>
            <a:endParaRPr lang="zh-HK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516D1-8EEA-48D7-BC5E-2A793B3B53B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97511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2516D1-8EEA-48D7-BC5E-2A793B3B53B1}" type="slidenum">
              <a:rPr lang="zh-HK" altLang="en-US" smtClean="0"/>
              <a:t>6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91478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058BF-C5E1-4B52-BD8A-FD1AD5779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CD51F7-3CC3-4BB7-8291-B1789482E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20447-D6C7-43E1-AE88-1FB66CC9C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E17B6-E7FC-473A-8D5F-0E6B838E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AF4E0-FDDB-42B9-862C-7BBC501CD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1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E922F-6166-4009-A42D-027DC7180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7791CF-167D-446D-9F99-6976C986E2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CA422-E040-4DE1-9DA5-C8D37C116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13B0B-60E7-494E-91CB-055BC2690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8C554-7C1B-4D8F-9B6B-044926569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111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C66EF0-6ED8-49A7-BDAD-E20A143FAE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FCE9CD-90A9-44BA-B293-0662E077D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77240" y="365125"/>
            <a:ext cx="779526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7DAE0-05C4-460B-B96D-BD183ED03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3CA93-55C9-4AA3-89A0-55490F745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FD820-FF26-4325-816F-310C30F80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647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36C8-0B4F-4655-A630-0B1D2540B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8B888-85E0-4D92-903E-C3FE7E870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48916-250B-4232-BD7D-571FDE79F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8BFB4-647C-4104-B6D4-3346051C3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FA73F-2BE8-4370-AE90-58F4CE51F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30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1446D-9FAC-4157-A41A-51675C8BE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293" y="1709738"/>
            <a:ext cx="10617157" cy="275889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AF8D4A-8F93-4399-9546-64F286400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0293" y="4589463"/>
            <a:ext cx="1061715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2FD4-BF96-470C-8247-20DFAE1CF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75A2D-86C4-4467-BAB8-E9ED004D2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42A4D-D9B2-4C82-95E4-B86F9F5F3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820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6B3AA-8C30-429E-B934-AF122043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5834E-691F-4728-88F5-A0C469669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7240" y="1825625"/>
            <a:ext cx="52425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876374-880F-4E25-9F88-79E3C1AB1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9BD69-B509-4FCE-95A8-ED03FFC8C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7C287B-AE5B-490B-BF81-A50D7A2E8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3C2246-303C-4A29-B6EA-E62CEDE6C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635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2FE79-D5BE-43E8-B6C5-2675B7F4D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57814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9D3A07-BA51-4113-902E-830A887D2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03903"/>
            <a:ext cx="522033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320A9-E274-4E1B-B02D-9A3F510A1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7240" y="2737063"/>
            <a:ext cx="5220335" cy="34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E80D3A-C2A8-4B78-B7E2-4908C74B1C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0390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5D84DD-9460-4B08-86AD-27486A9400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37063"/>
            <a:ext cx="5183188" cy="34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B0B7F8-282C-4210-AE7D-F35228BAC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E343A9-1067-4DCF-BACC-1F7F38050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84E471-04DB-4DB5-8CC5-16B3FC885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108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D87C0-272E-4E50-A316-78079B2B9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06C1C9-1F69-432A-858C-D828B56E1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6D9A1B-D149-4B97-B161-3D7C9ADBC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B3722F-8C88-4E54-8CD6-12D31A05F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43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05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035BB-74CC-43E9-B71F-A5C05D17E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ADC9E-7845-4DB1-87E3-6FBFB2B03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C925A8-2A07-43B9-B549-061F36849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2226364"/>
            <a:ext cx="3994785" cy="364262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A9037-0564-43A1-8156-1D9932E1F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F0D40-D0E1-49C9-BE47-91BBC50AB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129BD-890D-412E-9805-D29F4A0D3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715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8ADB4-BA7B-42C2-9C6C-58B2763F8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020" y="457200"/>
            <a:ext cx="405400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519B58-B546-4E6B-BE00-3D1D64DA86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AA0AB8-41A9-4548-9B83-3EFF79A00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8020" y="2250218"/>
            <a:ext cx="4054006" cy="361876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B33ED-A015-4992-A004-33D41CFFA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29CDA-E85F-47D1-83B7-02A50DEBF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49625F-5352-4136-8AC4-F8899D00A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89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CD62DB5A-5AA0-4E7E-94AB-AD20F02CA8DF}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F086ECE-EF43-4B07-9DD0-59679471A067}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lumMod val="90000"/>
              <a:lumOff val="1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D3A74F-6169-4D30-A245-B46D738BE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2" y="365125"/>
            <a:ext cx="1063751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77E64-7A05-44DA-81FA-6EF4806BB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2" y="1825625"/>
            <a:ext cx="1063751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C5EC6-E331-4312-AC12-56D55F7D2B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7242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657AA7F-BE72-4467-897E-7A302F46504F}" type="datetimeFigureOut">
              <a:rPr lang="en-US" smtClean="0"/>
              <a:pPr/>
              <a:t>11/23/2022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7FC5D-92B2-4B4D-8111-6EDEF28069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88268"/>
            <a:ext cx="41148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A104D-C777-4A6E-8A43-F94028E5E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7156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5747434-7036-48DB-A148-6B3D8EE75C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4487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02" r:id="rId7"/>
    <p:sldLayoutId id="2147483703" r:id="rId8"/>
    <p:sldLayoutId id="2147483710" r:id="rId9"/>
    <p:sldLayoutId id="2147483701" r:id="rId10"/>
    <p:sldLayoutId id="214748371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C1D0F40-1A76-CCB2-4523-6B6DB836A0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46767" y="398584"/>
            <a:ext cx="4893617" cy="2161735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chemeClr val="bg1"/>
                </a:solidFill>
              </a:rPr>
              <a:t>誰又欠了誰</a:t>
            </a:r>
            <a:br>
              <a:rPr lang="en-US" altLang="zh-TW" dirty="0">
                <a:solidFill>
                  <a:schemeClr val="bg1"/>
                </a:solidFill>
              </a:rPr>
            </a:br>
            <a:r>
              <a:rPr lang="zh-TW" altLang="en-US" sz="3600" dirty="0">
                <a:solidFill>
                  <a:schemeClr val="bg1"/>
                </a:solidFill>
              </a:rPr>
              <a:t>詩一零三篇</a:t>
            </a:r>
            <a:endParaRPr lang="zh-HK" altLang="en-US" dirty="0">
              <a:solidFill>
                <a:schemeClr val="bg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8D0C9CC-23F2-34EF-6546-EB484C3D4C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14092" y="5735637"/>
            <a:ext cx="3936852" cy="849923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chemeClr val="bg1"/>
                </a:solidFill>
              </a:rPr>
              <a:t>徐秀蘭牧師</a:t>
            </a:r>
            <a:endParaRPr lang="zh-HK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45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14DA854-06C0-5BB4-1B8B-8497478D0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975" y="174247"/>
            <a:ext cx="4537709" cy="1325563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chemeClr val="bg1"/>
                </a:solidFill>
              </a:rPr>
              <a:t>健忘是正常的</a:t>
            </a:r>
            <a:endParaRPr lang="zh-HK" altLang="en-US" sz="3600" dirty="0">
              <a:solidFill>
                <a:schemeClr val="bg1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2D1D55E-0075-DB7A-3073-8A2C0AD38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550" y="1349945"/>
            <a:ext cx="11157584" cy="4576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400" b="0" i="0" dirty="0">
                <a:solidFill>
                  <a:schemeClr val="bg1"/>
                </a:solidFill>
                <a:effectLst/>
                <a:latin typeface="方正平黑" panose="02000000000000000000" pitchFamily="2" charset="-120"/>
                <a:ea typeface="方正平黑" panose="02000000000000000000" pitchFamily="2" charset="-120"/>
              </a:rPr>
              <a:t>1. </a:t>
            </a:r>
            <a:r>
              <a:rPr lang="zh-TW" altLang="en-US" sz="2400" b="0" i="0" dirty="0">
                <a:solidFill>
                  <a:schemeClr val="bg1"/>
                </a:solidFill>
                <a:effectLst/>
                <a:latin typeface="方正平黑" panose="02000000000000000000" pitchFamily="2" charset="-120"/>
                <a:ea typeface="方正平黑" panose="02000000000000000000" pitchFamily="2" charset="-120"/>
              </a:rPr>
              <a:t>暫時性的：</a:t>
            </a:r>
            <a:endParaRPr lang="en-US" altLang="zh-TW" sz="2400" b="0" i="0" dirty="0">
              <a:solidFill>
                <a:schemeClr val="bg1"/>
              </a:solidFill>
              <a:effectLst/>
              <a:latin typeface="方正平黑" panose="02000000000000000000" pitchFamily="2" charset="-120"/>
              <a:ea typeface="方正平黑" panose="02000000000000000000" pitchFamily="2" charset="-120"/>
            </a:endParaRPr>
          </a:p>
          <a:p>
            <a:pPr marL="0" indent="0">
              <a:buNone/>
            </a:pPr>
            <a:r>
              <a:rPr lang="zh-TW" altLang="en-US" b="0" i="0" dirty="0">
                <a:solidFill>
                  <a:schemeClr val="bg1"/>
                </a:solidFill>
                <a:effectLst/>
                <a:latin typeface="方正平黑" panose="02000000000000000000" pitchFamily="2" charset="-120"/>
                <a:ea typeface="方正平黑" panose="02000000000000000000" pitchFamily="2" charset="-120"/>
              </a:rPr>
              <a:t>當你得知一個資訊後，過不久，你就會忘記。原來記憶力具有「用它，不然就失去它」的特質</a:t>
            </a:r>
            <a:endParaRPr lang="en-US" altLang="zh-TW" b="0" i="0" dirty="0">
              <a:solidFill>
                <a:schemeClr val="bg1"/>
              </a:solidFill>
              <a:effectLst/>
              <a:latin typeface="方正平黑" panose="02000000000000000000" pitchFamily="2" charset="-120"/>
              <a:ea typeface="方正平黑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2400" dirty="0">
                <a:solidFill>
                  <a:schemeClr val="bg1"/>
                </a:solidFill>
                <a:latin typeface="方正平黑" panose="02000000000000000000" pitchFamily="2" charset="-120"/>
                <a:ea typeface="方正平黑" panose="02000000000000000000" pitchFamily="2" charset="-120"/>
              </a:rPr>
              <a:t>2. </a:t>
            </a:r>
            <a:r>
              <a:rPr lang="zh-TW" altLang="en-US" sz="2400" dirty="0">
                <a:solidFill>
                  <a:schemeClr val="bg1"/>
                </a:solidFill>
                <a:latin typeface="方正平黑" panose="02000000000000000000" pitchFamily="2" charset="-120"/>
                <a:ea typeface="方正平黑" panose="02000000000000000000" pitchFamily="2" charset="-120"/>
              </a:rPr>
              <a:t>恍惚：</a:t>
            </a:r>
            <a:endParaRPr lang="en-US" altLang="zh-TW" sz="2400" dirty="0">
              <a:solidFill>
                <a:schemeClr val="bg1"/>
              </a:solidFill>
              <a:latin typeface="方正平黑" panose="02000000000000000000" pitchFamily="2" charset="-120"/>
              <a:ea typeface="方正平黑" panose="02000000000000000000" pitchFamily="2" charset="-120"/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chemeClr val="bg1"/>
                </a:solidFill>
                <a:latin typeface="方正平黑" panose="02000000000000000000" pitchFamily="2" charset="-120"/>
                <a:ea typeface="方正平黑" panose="02000000000000000000" pitchFamily="2" charset="-120"/>
              </a:rPr>
              <a:t>沒在意，不覺得要牢記</a:t>
            </a:r>
            <a:endParaRPr lang="en-US" altLang="zh-TW" dirty="0">
              <a:solidFill>
                <a:schemeClr val="bg1"/>
              </a:solidFill>
              <a:latin typeface="方正平黑" panose="02000000000000000000" pitchFamily="2" charset="-120"/>
              <a:ea typeface="方正平黑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2400" dirty="0">
                <a:solidFill>
                  <a:schemeClr val="bg1"/>
                </a:solidFill>
                <a:latin typeface="方正平黑" panose="02000000000000000000" pitchFamily="2" charset="-120"/>
                <a:ea typeface="方正平黑" panose="02000000000000000000" pitchFamily="2" charset="-120"/>
              </a:rPr>
              <a:t>3. </a:t>
            </a:r>
            <a:r>
              <a:rPr lang="zh-TW" altLang="en-US" sz="2400" dirty="0">
                <a:solidFill>
                  <a:schemeClr val="bg1"/>
                </a:solidFill>
                <a:latin typeface="方正平黑" panose="02000000000000000000" pitchFamily="2" charset="-120"/>
                <a:ea typeface="方正平黑" panose="02000000000000000000" pitchFamily="2" charset="-120"/>
              </a:rPr>
              <a:t>一時</a:t>
            </a:r>
            <a:r>
              <a:rPr lang="zh-TW" altLang="en-US" sz="2400" b="0" i="0" dirty="0">
                <a:solidFill>
                  <a:schemeClr val="bg1"/>
                </a:solidFill>
                <a:effectLst/>
                <a:latin typeface="方正平黑" panose="02000000000000000000" pitchFamily="2" charset="-120"/>
                <a:ea typeface="方正平黑" panose="02000000000000000000" pitchFamily="2" charset="-120"/>
              </a:rPr>
              <a:t>的記憶障礙</a:t>
            </a:r>
            <a:endParaRPr lang="en-US" altLang="zh-TW" sz="2400" b="0" i="0" dirty="0">
              <a:solidFill>
                <a:schemeClr val="bg1"/>
              </a:solidFill>
              <a:effectLst/>
              <a:latin typeface="方正平黑" panose="02000000000000000000" pitchFamily="2" charset="-120"/>
              <a:ea typeface="方正平黑" panose="02000000000000000000" pitchFamily="2" charset="-120"/>
            </a:endParaRPr>
          </a:p>
          <a:p>
            <a:pPr marL="0" indent="0">
              <a:buNone/>
            </a:pPr>
            <a:r>
              <a:rPr lang="en-US" altLang="zh-HK" sz="2400" b="0" i="0" dirty="0">
                <a:solidFill>
                  <a:schemeClr val="bg1"/>
                </a:solidFill>
                <a:effectLst/>
                <a:latin typeface="方正平黑" panose="02000000000000000000" pitchFamily="2" charset="-120"/>
                <a:ea typeface="方正平黑" panose="02000000000000000000" pitchFamily="2" charset="-120"/>
              </a:rPr>
              <a:t>4. </a:t>
            </a:r>
            <a:r>
              <a:rPr lang="zh-HK" altLang="en-US" sz="2400" b="0" i="0" dirty="0">
                <a:solidFill>
                  <a:schemeClr val="bg1"/>
                </a:solidFill>
                <a:effectLst/>
                <a:latin typeface="方正平黑" panose="02000000000000000000" pitchFamily="2" charset="-120"/>
                <a:ea typeface="方正平黑" panose="02000000000000000000" pitchFamily="2" charset="-120"/>
              </a:rPr>
              <a:t>錯誤歸因</a:t>
            </a:r>
            <a:r>
              <a:rPr lang="zh-TW" altLang="en-US" sz="2400" dirty="0">
                <a:solidFill>
                  <a:schemeClr val="bg1"/>
                </a:solidFill>
                <a:latin typeface="方正平黑" panose="02000000000000000000" pitchFamily="2" charset="-120"/>
                <a:ea typeface="方正平黑" panose="02000000000000000000" pitchFamily="2" charset="-120"/>
              </a:rPr>
              <a:t>：</a:t>
            </a:r>
            <a:endParaRPr lang="en-US" altLang="zh-TW" sz="2400" dirty="0">
              <a:solidFill>
                <a:schemeClr val="bg1"/>
              </a:solidFill>
              <a:latin typeface="方正平黑" panose="02000000000000000000" pitchFamily="2" charset="-120"/>
              <a:ea typeface="方正平黑" panose="02000000000000000000" pitchFamily="2" charset="-120"/>
            </a:endParaRPr>
          </a:p>
          <a:p>
            <a:pPr marL="0" indent="0">
              <a:buNone/>
            </a:pPr>
            <a:r>
              <a:rPr lang="zh-TW" altLang="en-US" b="0" i="0" dirty="0">
                <a:solidFill>
                  <a:schemeClr val="bg1"/>
                </a:solidFill>
                <a:effectLst/>
                <a:latin typeface="方正平黑" panose="02000000000000000000" pitchFamily="2" charset="-120"/>
                <a:ea typeface="方正平黑" panose="02000000000000000000" pitchFamily="2" charset="-120"/>
              </a:rPr>
              <a:t>你對某件事的記憶非常清晰，但你會記錯一些細節，像是時間、地點或參與的人</a:t>
            </a:r>
            <a:endParaRPr lang="en-US" altLang="zh-TW" b="0" i="0" dirty="0">
              <a:solidFill>
                <a:schemeClr val="bg1"/>
              </a:solidFill>
              <a:effectLst/>
              <a:latin typeface="方正平黑" panose="02000000000000000000" pitchFamily="2" charset="-120"/>
              <a:ea typeface="方正平黑" panose="02000000000000000000" pitchFamily="2" charset="-120"/>
            </a:endParaRPr>
          </a:p>
          <a:p>
            <a:pPr marL="0" indent="0">
              <a:buNone/>
            </a:pPr>
            <a:r>
              <a:rPr lang="en-US" altLang="zh-HK" sz="2400" b="0" i="0" dirty="0">
                <a:solidFill>
                  <a:schemeClr val="bg1"/>
                </a:solidFill>
                <a:effectLst/>
                <a:latin typeface="方正平黑" panose="02000000000000000000" pitchFamily="2" charset="-120"/>
                <a:ea typeface="方正平黑" panose="02000000000000000000" pitchFamily="2" charset="-120"/>
              </a:rPr>
              <a:t>5. </a:t>
            </a:r>
            <a:r>
              <a:rPr lang="zh-TW" altLang="en-US" sz="2400" b="0" i="0" dirty="0">
                <a:solidFill>
                  <a:schemeClr val="bg1"/>
                </a:solidFill>
                <a:effectLst/>
                <a:latin typeface="方正平黑" panose="02000000000000000000" pitchFamily="2" charset="-120"/>
                <a:ea typeface="方正平黑" panose="02000000000000000000" pitchFamily="2" charset="-120"/>
              </a:rPr>
              <a:t>誤導</a:t>
            </a:r>
            <a:r>
              <a:rPr lang="zh-TW" altLang="en-US" sz="2400" dirty="0">
                <a:solidFill>
                  <a:schemeClr val="bg1"/>
                </a:solidFill>
                <a:latin typeface="方正平黑" panose="02000000000000000000" pitchFamily="2" charset="-120"/>
                <a:ea typeface="方正平黑" panose="02000000000000000000" pitchFamily="2" charset="-120"/>
              </a:rPr>
              <a:t>：</a:t>
            </a:r>
            <a:endParaRPr lang="en-US" altLang="zh-TW" sz="2400" dirty="0">
              <a:solidFill>
                <a:schemeClr val="bg1"/>
              </a:solidFill>
              <a:latin typeface="方正平黑" panose="02000000000000000000" pitchFamily="2" charset="-120"/>
              <a:ea typeface="方正平黑" panose="02000000000000000000" pitchFamily="2" charset="-120"/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chemeClr val="bg1"/>
                </a:solidFill>
                <a:latin typeface="方正平黑" panose="02000000000000000000" pitchFamily="2" charset="-120"/>
                <a:ea typeface="方正平黑" panose="02000000000000000000" pitchFamily="2" charset="-120"/>
              </a:rPr>
              <a:t>記憶誤導了真實情況</a:t>
            </a:r>
            <a:endParaRPr lang="en-US" altLang="zh-TW" dirty="0">
              <a:solidFill>
                <a:schemeClr val="bg1"/>
              </a:solidFill>
              <a:latin typeface="方正平黑" panose="02000000000000000000" pitchFamily="2" charset="-120"/>
              <a:ea typeface="方正平黑" panose="02000000000000000000" pitchFamily="2" charset="-120"/>
            </a:endParaRPr>
          </a:p>
          <a:p>
            <a:pPr marL="0" indent="0">
              <a:buNone/>
            </a:pPr>
            <a:r>
              <a:rPr lang="en-US" altLang="zh-HK" sz="2400" b="0" i="0" dirty="0">
                <a:solidFill>
                  <a:schemeClr val="bg1"/>
                </a:solidFill>
                <a:effectLst/>
                <a:latin typeface="方正平黑" panose="02000000000000000000" pitchFamily="2" charset="-120"/>
                <a:ea typeface="方正平黑" panose="02000000000000000000" pitchFamily="2" charset="-120"/>
              </a:rPr>
              <a:t>6. </a:t>
            </a:r>
            <a:r>
              <a:rPr lang="zh-TW" altLang="en-US" sz="2400" b="0" i="0" dirty="0">
                <a:solidFill>
                  <a:schemeClr val="bg1"/>
                </a:solidFill>
                <a:effectLst/>
                <a:latin typeface="方正平黑" panose="02000000000000000000" pitchFamily="2" charset="-120"/>
                <a:ea typeface="方正平黑" panose="02000000000000000000" pitchFamily="2" charset="-120"/>
              </a:rPr>
              <a:t>偏差</a:t>
            </a:r>
            <a:r>
              <a:rPr lang="zh-TW" altLang="en-US" sz="2400" dirty="0">
                <a:solidFill>
                  <a:schemeClr val="bg1"/>
                </a:solidFill>
                <a:latin typeface="方正平黑" panose="02000000000000000000" pitchFamily="2" charset="-120"/>
                <a:ea typeface="方正平黑" panose="02000000000000000000" pitchFamily="2" charset="-120"/>
              </a:rPr>
              <a:t>：</a:t>
            </a:r>
            <a:endParaRPr lang="en-US" altLang="zh-TW" sz="2400" dirty="0">
              <a:solidFill>
                <a:schemeClr val="bg1"/>
              </a:solidFill>
              <a:latin typeface="方正平黑" panose="02000000000000000000" pitchFamily="2" charset="-120"/>
              <a:ea typeface="方正平黑" panose="02000000000000000000" pitchFamily="2" charset="-120"/>
            </a:endParaRPr>
          </a:p>
          <a:p>
            <a:pPr marL="0" indent="0">
              <a:buNone/>
            </a:pPr>
            <a:r>
              <a:rPr lang="zh-TW" altLang="en-US" b="1" dirty="0">
                <a:solidFill>
                  <a:schemeClr val="bg1"/>
                </a:solidFill>
              </a:rPr>
              <a:t>你的記憶，透過你個人感知過濾，而留存了下來，而那個濾鏡可能是你的經驗、信念和當下的心情</a:t>
            </a:r>
            <a:endParaRPr lang="zh-HK" altLang="en-US" b="1" dirty="0">
              <a:solidFill>
                <a:schemeClr val="bg1"/>
              </a:solidFill>
              <a:latin typeface="方正平黑" panose="02000000000000000000" pitchFamily="2" charset="-120"/>
              <a:ea typeface="方正平黑" panose="02000000000000000000" pitchFamily="2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23B8228A-7F49-7F8E-64B4-B72AC90DB25E}"/>
              </a:ext>
            </a:extLst>
          </p:cNvPr>
          <p:cNvSpPr txBox="1"/>
          <p:nvPr/>
        </p:nvSpPr>
        <p:spPr>
          <a:xfrm>
            <a:off x="6653213" y="233709"/>
            <a:ext cx="497681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3600" dirty="0">
                <a:solidFill>
                  <a:schemeClr val="bg1"/>
                </a:solidFill>
                <a:latin typeface="方正超粗黑" panose="02000000000000000000" pitchFamily="2" charset="-120"/>
                <a:ea typeface="方正超粗黑" panose="02000000000000000000" pitchFamily="2" charset="-120"/>
              </a:rPr>
              <a:t>除去不必要資訊，</a:t>
            </a:r>
            <a:endParaRPr lang="en-US" altLang="zh-TW" sz="3600" dirty="0">
              <a:solidFill>
                <a:schemeClr val="bg1"/>
              </a:solidFill>
              <a:latin typeface="方正超粗黑" panose="02000000000000000000" pitchFamily="2" charset="-120"/>
              <a:ea typeface="方正超粗黑" panose="02000000000000000000" pitchFamily="2" charset="-120"/>
            </a:endParaRPr>
          </a:p>
          <a:p>
            <a:r>
              <a:rPr lang="zh-TW" altLang="en-US" sz="3600" dirty="0">
                <a:solidFill>
                  <a:schemeClr val="bg1"/>
                </a:solidFill>
                <a:latin typeface="方正超粗黑" panose="02000000000000000000" pitchFamily="2" charset="-120"/>
                <a:ea typeface="方正超粗黑" panose="02000000000000000000" pitchFamily="2" charset="-120"/>
              </a:rPr>
              <a:t>儲存更重要訊息的機制</a:t>
            </a:r>
            <a:endParaRPr lang="zh-HK" altLang="en-US" sz="3600" dirty="0">
              <a:solidFill>
                <a:schemeClr val="bg1"/>
              </a:solidFill>
              <a:latin typeface="方正超粗黑" panose="02000000000000000000" pitchFamily="2" charset="-120"/>
              <a:ea typeface="方正超粗黑" panose="02000000000000000000" pitchFamily="2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17419875-3792-583F-056F-DB8205BCEA4A}"/>
              </a:ext>
            </a:extLst>
          </p:cNvPr>
          <p:cNvSpPr txBox="1"/>
          <p:nvPr/>
        </p:nvSpPr>
        <p:spPr>
          <a:xfrm>
            <a:off x="114299" y="6439624"/>
            <a:ext cx="860107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HK" altLang="en-US" sz="1400" dirty="0">
                <a:solidFill>
                  <a:schemeClr val="bg1"/>
                </a:solidFill>
              </a:rPr>
              <a:t>資料來源：</a:t>
            </a:r>
            <a:r>
              <a:rPr lang="en-US" altLang="zh-HK" sz="1400" dirty="0">
                <a:solidFill>
                  <a:schemeClr val="bg1"/>
                </a:solidFill>
              </a:rPr>
              <a:t>Harvard Health Publishing</a:t>
            </a:r>
            <a:r>
              <a:rPr lang="zh-HK" altLang="en-US" sz="1400" dirty="0">
                <a:solidFill>
                  <a:schemeClr val="bg1"/>
                </a:solidFill>
              </a:rPr>
              <a:t>、</a:t>
            </a:r>
            <a:r>
              <a:rPr lang="en-US" altLang="zh-HK" sz="1400" dirty="0">
                <a:solidFill>
                  <a:schemeClr val="bg1"/>
                </a:solidFill>
              </a:rPr>
              <a:t>Keck Medicine of USC</a:t>
            </a:r>
            <a:r>
              <a:rPr lang="zh-HK" altLang="en-US" sz="1400" dirty="0">
                <a:solidFill>
                  <a:schemeClr val="bg1"/>
                </a:solidFill>
              </a:rPr>
              <a:t>、</a:t>
            </a:r>
            <a:r>
              <a:rPr lang="en-US" altLang="zh-HK" sz="1400" dirty="0">
                <a:solidFill>
                  <a:schemeClr val="bg1"/>
                </a:solidFill>
              </a:rPr>
              <a:t>WLNS.com</a:t>
            </a:r>
            <a:endParaRPr lang="zh-HK" alt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27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570860F-5ADB-1A80-3675-EE1C94A13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zh-TW" altLang="en-US" dirty="0">
                <a:solidFill>
                  <a:schemeClr val="bg1"/>
                </a:solidFill>
                <a:latin typeface="Segoe UI" panose="020B0502040204020203" pitchFamily="34" charset="0"/>
              </a:rPr>
            </a:br>
            <a:endParaRPr lang="zh-HK" altLang="en-US" dirty="0">
              <a:solidFill>
                <a:schemeClr val="bg1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FDC5FEC-1A8E-7C1F-C1E4-00DCB5EFE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951" y="1143000"/>
            <a:ext cx="11420474" cy="4629150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zh-TW" altLang="en-US" sz="3600" dirty="0">
                <a:solidFill>
                  <a:schemeClr val="bg1"/>
                </a:solidFill>
                <a:latin typeface="Segoe UI" panose="020B0502040204020203" pitchFamily="34" charset="0"/>
              </a:rPr>
              <a:t>伯一</a:t>
            </a:r>
            <a:endParaRPr lang="en-US" altLang="zh-TW" sz="3600" dirty="0">
              <a:solidFill>
                <a:schemeClr val="bg1"/>
              </a:solidFill>
              <a:latin typeface="Segoe UI" panose="020B0502040204020203" pitchFamily="34" charset="0"/>
            </a:endParaRPr>
          </a:p>
          <a:p>
            <a:pPr marL="0" indent="0" fontAlgn="base">
              <a:buNone/>
            </a:pPr>
            <a:r>
              <a:rPr lang="en-US" altLang="zh-TW" sz="29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21</a:t>
            </a:r>
            <a:r>
              <a:rPr lang="zh-TW" altLang="en-US" sz="29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說：「我赤身出於母胎，也必赤身歸回；</a:t>
            </a:r>
            <a:r>
              <a:rPr lang="zh-TW" altLang="en-US" sz="320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賞賜的是耶和華，</a:t>
            </a:r>
            <a:endParaRPr lang="en-US" altLang="zh-TW" sz="3200" b="1" i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fontAlgn="base">
              <a:buNone/>
            </a:pPr>
            <a:r>
              <a:rPr lang="zh-TW" altLang="en-US" sz="320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收取的也是耶和華</a:t>
            </a:r>
            <a:r>
              <a:rPr lang="zh-TW" altLang="en-US" sz="29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。耶和華的名是應當稱頌的。」</a:t>
            </a:r>
            <a:endParaRPr lang="en-US" altLang="zh-TW" sz="2900" dirty="0">
              <a:solidFill>
                <a:schemeClr val="bg1"/>
              </a:solidFill>
              <a:latin typeface="Segoe UI" panose="020B0502040204020203" pitchFamily="34" charset="0"/>
            </a:endParaRPr>
          </a:p>
          <a:p>
            <a:pPr marL="0" indent="0" fontAlgn="base">
              <a:buNone/>
            </a:pPr>
            <a:endParaRPr lang="en-US" altLang="zh-TW" sz="2900" dirty="0">
              <a:solidFill>
                <a:schemeClr val="bg1"/>
              </a:solidFill>
              <a:latin typeface="Segoe UI" panose="020B0502040204020203" pitchFamily="34" charset="0"/>
            </a:endParaRPr>
          </a:p>
          <a:p>
            <a:pPr marL="0" indent="0" fontAlgn="base">
              <a:buNone/>
            </a:pPr>
            <a:r>
              <a:rPr lang="zh-TW" altLang="en-US" sz="3600" dirty="0">
                <a:solidFill>
                  <a:schemeClr val="bg1"/>
                </a:solidFill>
                <a:latin typeface="Segoe UI" panose="020B0502040204020203" pitchFamily="34" charset="0"/>
              </a:rPr>
              <a:t>伯二</a:t>
            </a:r>
            <a:endParaRPr lang="en-US" altLang="zh-TW" sz="3600" dirty="0">
              <a:solidFill>
                <a:schemeClr val="bg1"/>
              </a:solidFill>
              <a:latin typeface="Segoe UI" panose="020B0502040204020203" pitchFamily="34" charset="0"/>
            </a:endParaRPr>
          </a:p>
          <a:p>
            <a:pPr marL="0" indent="0" fontAlgn="base">
              <a:buNone/>
            </a:pPr>
            <a:r>
              <a:rPr lang="en-US" altLang="zh-TW" sz="29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9</a:t>
            </a:r>
            <a:r>
              <a:rPr lang="zh-TW" altLang="en-US" sz="29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他的妻子對他說：「你仍然持守你的純正嗎？你背棄神，死了吧！」</a:t>
            </a:r>
            <a:endParaRPr lang="en-US" altLang="zh-TW" sz="2900" b="0" i="0" dirty="0">
              <a:solidFill>
                <a:schemeClr val="bg1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fontAlgn="base">
              <a:buNone/>
            </a:pPr>
            <a:r>
              <a:rPr lang="en-US" altLang="zh-TW" sz="29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10</a:t>
            </a:r>
            <a:r>
              <a:rPr lang="zh-TW" altLang="en-US" sz="29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約伯卻對她說：「你說話，正如愚頑的婦人。唉！</a:t>
            </a:r>
            <a:r>
              <a:rPr lang="zh-TW" altLang="en-US" sz="3200" b="1" i="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難道我們從神手裏得福，不也受禍嗎？</a:t>
            </a:r>
            <a:r>
              <a:rPr lang="zh-TW" altLang="en-US" sz="29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」在這一切的事上，約伯並沒有以口犯罪。</a:t>
            </a:r>
            <a:endParaRPr lang="zh-HK" altLang="en-US" sz="2900" dirty="0">
              <a:solidFill>
                <a:schemeClr val="bg1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560A952E-9CA0-DBC1-FAF8-DFAEF8A280E4}"/>
              </a:ext>
            </a:extLst>
          </p:cNvPr>
          <p:cNvSpPr txBox="1"/>
          <p:nvPr/>
        </p:nvSpPr>
        <p:spPr>
          <a:xfrm>
            <a:off x="8896350" y="365125"/>
            <a:ext cx="329565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5400" b="0" i="0" dirty="0">
                <a:solidFill>
                  <a:schemeClr val="bg1"/>
                </a:solidFill>
                <a:effectLst/>
                <a:latin typeface="方正平黑" panose="02000000000000000000" pitchFamily="2" charset="-120"/>
                <a:ea typeface="方正平黑" panose="02000000000000000000" pitchFamily="2" charset="-120"/>
              </a:rPr>
              <a:t>謹記恩惠 </a:t>
            </a:r>
            <a:endParaRPr lang="zh-HK" altLang="en-US" sz="5400" dirty="0">
              <a:solidFill>
                <a:schemeClr val="bg1"/>
              </a:solidFill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9A951F1C-E0F2-3903-09A4-4CE2E76C8CDD}"/>
              </a:ext>
            </a:extLst>
          </p:cNvPr>
          <p:cNvSpPr txBox="1"/>
          <p:nvPr/>
        </p:nvSpPr>
        <p:spPr>
          <a:xfrm>
            <a:off x="409577" y="320020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約伯的提醒</a:t>
            </a:r>
            <a:endParaRPr lang="zh-HK" alt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540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570860F-5ADB-1A80-3675-EE1C94A13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151" y="78581"/>
            <a:ext cx="2937508" cy="700088"/>
          </a:xfrm>
        </p:spPr>
        <p:txBody>
          <a:bodyPr>
            <a:noAutofit/>
          </a:bodyPr>
          <a:lstStyle/>
          <a:p>
            <a:r>
              <a:rPr lang="zh-TW" altLang="en-US" sz="2800" dirty="0">
                <a:solidFill>
                  <a:schemeClr val="bg1"/>
                </a:solidFill>
                <a:latin typeface="Segoe UI" panose="020B0502040204020203" pitchFamily="34" charset="0"/>
              </a:rPr>
              <a:t>詩一零三篇</a:t>
            </a:r>
            <a:endParaRPr lang="zh-HK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FDC5FEC-1A8E-7C1F-C1E4-00DCB5EFE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50" y="738187"/>
            <a:ext cx="10575290" cy="5662613"/>
          </a:xfrm>
        </p:spPr>
        <p:txBody>
          <a:bodyPr>
            <a:noAutofit/>
          </a:bodyPr>
          <a:lstStyle/>
          <a:p>
            <a:pPr marL="0" indent="0" algn="l" rtl="0" fontAlgn="base">
              <a:buNone/>
            </a:pPr>
            <a:r>
              <a:rPr lang="en-US" altLang="zh-TW" sz="2800" b="0" i="0" dirty="0">
                <a:solidFill>
                  <a:schemeClr val="bg1"/>
                </a:solidFill>
                <a:effectLst/>
                <a:latin typeface="方正細圓" panose="02000000000000000000" pitchFamily="2" charset="-120"/>
              </a:rPr>
              <a:t>3</a:t>
            </a:r>
            <a:r>
              <a:rPr lang="zh-TW" altLang="en-US" sz="28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他</a:t>
            </a:r>
            <a:r>
              <a:rPr lang="zh-TW" altLang="en-US" sz="2800" b="1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赦免</a:t>
            </a:r>
            <a:r>
              <a:rPr lang="zh-TW" altLang="en-US" sz="28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你一切的罪孽， </a:t>
            </a:r>
            <a:r>
              <a:rPr lang="zh-TW" altLang="en-US" sz="2800" b="1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醫治</a:t>
            </a:r>
            <a:r>
              <a:rPr lang="zh-TW" altLang="en-US" sz="28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你一切的疾病。 </a:t>
            </a:r>
          </a:p>
          <a:p>
            <a:pPr marL="0" indent="0" algn="l" rtl="0" fontAlgn="base">
              <a:buNone/>
            </a:pPr>
            <a:r>
              <a:rPr lang="en-US" altLang="zh-TW" sz="2800" b="0" i="0" dirty="0">
                <a:solidFill>
                  <a:schemeClr val="bg1"/>
                </a:solidFill>
                <a:effectLst/>
                <a:latin typeface="方正細圓" panose="02000000000000000000" pitchFamily="2" charset="-120"/>
              </a:rPr>
              <a:t>4</a:t>
            </a:r>
            <a:r>
              <a:rPr lang="zh-TW" altLang="en-US" sz="28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他</a:t>
            </a:r>
            <a:r>
              <a:rPr lang="zh-TW" altLang="en-US" sz="2800" b="1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救贖</a:t>
            </a:r>
            <a:r>
              <a:rPr lang="zh-TW" altLang="en-US" sz="28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你的命脫離地府，以</a:t>
            </a:r>
            <a:r>
              <a:rPr lang="zh-TW" altLang="en-US" sz="2800" b="1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仁愛和憐憫</a:t>
            </a:r>
            <a:r>
              <a:rPr lang="zh-TW" altLang="en-US" sz="28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為你的冠冕。 </a:t>
            </a:r>
          </a:p>
          <a:p>
            <a:pPr marL="0" indent="0" algn="l" rtl="0" fontAlgn="base">
              <a:buNone/>
            </a:pPr>
            <a:r>
              <a:rPr lang="en-US" altLang="zh-TW" sz="2800" b="0" i="0" dirty="0">
                <a:solidFill>
                  <a:schemeClr val="bg1"/>
                </a:solidFill>
                <a:effectLst/>
                <a:latin typeface="方正細圓" panose="02000000000000000000" pitchFamily="2" charset="-120"/>
              </a:rPr>
              <a:t>5</a:t>
            </a:r>
            <a:r>
              <a:rPr lang="zh-TW" altLang="en-US" sz="28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他用</a:t>
            </a:r>
            <a:r>
              <a:rPr lang="zh-TW" altLang="en-US" sz="2800" b="1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美物</a:t>
            </a:r>
            <a:r>
              <a:rPr lang="zh-TW" altLang="en-US" sz="28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使你的生命得以滿足，以致你如鷹返老還童。</a:t>
            </a:r>
            <a:endParaRPr lang="en-US" altLang="zh-TW" sz="28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en-US" altLang="zh-TW" sz="2800" b="0" i="0" dirty="0">
                <a:solidFill>
                  <a:schemeClr val="bg1"/>
                </a:solidFill>
                <a:effectLst/>
                <a:latin typeface="方正細圓" panose="02000000000000000000" pitchFamily="2" charset="-120"/>
              </a:rPr>
              <a:t>6</a:t>
            </a:r>
            <a:r>
              <a:rPr lang="zh-TW" altLang="en-US" sz="28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耶和華施行公義， 為所有受欺壓的人</a:t>
            </a:r>
            <a:r>
              <a:rPr lang="zh-TW" altLang="en-US" sz="2800" b="1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伸冤</a:t>
            </a:r>
            <a:r>
              <a:rPr lang="zh-TW" altLang="en-US" sz="28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。 </a:t>
            </a:r>
          </a:p>
          <a:p>
            <a:pPr marL="0" indent="0" algn="l" rtl="0" fontAlgn="base">
              <a:buNone/>
            </a:pPr>
            <a:r>
              <a:rPr lang="en-US" altLang="zh-TW" sz="2800" b="0" i="0" dirty="0">
                <a:solidFill>
                  <a:schemeClr val="bg1"/>
                </a:solidFill>
                <a:effectLst/>
                <a:latin typeface="方正細圓" panose="02000000000000000000" pitchFamily="2" charset="-120"/>
              </a:rPr>
              <a:t>7</a:t>
            </a:r>
            <a:r>
              <a:rPr lang="zh-TW" altLang="en-US" sz="28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他使摩西</a:t>
            </a:r>
            <a:r>
              <a:rPr lang="zh-TW" altLang="en-US" sz="2800" b="1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知道他的法則</a:t>
            </a:r>
            <a:r>
              <a:rPr lang="zh-TW" altLang="en-US" sz="28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，使以色列人曉得他的作為。 </a:t>
            </a:r>
          </a:p>
          <a:p>
            <a:pPr marL="0" indent="0" algn="l" rtl="0" fontAlgn="base">
              <a:buNone/>
            </a:pPr>
            <a:r>
              <a:rPr lang="en-US" altLang="zh-TW" sz="2800" b="0" i="0" dirty="0">
                <a:solidFill>
                  <a:schemeClr val="bg1"/>
                </a:solidFill>
                <a:effectLst/>
                <a:latin typeface="方正細圓" panose="02000000000000000000" pitchFamily="2" charset="-120"/>
              </a:rPr>
              <a:t>8</a:t>
            </a:r>
            <a:r>
              <a:rPr lang="zh-TW" altLang="en-US" sz="28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耶和華</a:t>
            </a:r>
            <a:r>
              <a:rPr lang="zh-TW" altLang="en-US" sz="2800" b="1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有憐憫，有恩惠，不輕易發怒</a:t>
            </a:r>
            <a:r>
              <a:rPr lang="zh-TW" altLang="en-US" sz="28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，且有豐盛的慈愛。 </a:t>
            </a:r>
          </a:p>
          <a:p>
            <a:pPr marL="0" indent="0" algn="l" rtl="0" fontAlgn="base">
              <a:buNone/>
            </a:pPr>
            <a:r>
              <a:rPr lang="en-US" altLang="zh-TW" sz="2800" b="0" i="0" dirty="0">
                <a:solidFill>
                  <a:schemeClr val="bg1"/>
                </a:solidFill>
                <a:effectLst/>
                <a:latin typeface="方正細圓" panose="02000000000000000000" pitchFamily="2" charset="-120"/>
              </a:rPr>
              <a:t>9</a:t>
            </a:r>
            <a:r>
              <a:rPr lang="zh-TW" altLang="en-US" sz="28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他</a:t>
            </a:r>
            <a:r>
              <a:rPr lang="zh-TW" altLang="en-US" sz="2800" b="1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不長久責備</a:t>
            </a:r>
            <a:r>
              <a:rPr lang="zh-TW" altLang="en-US" sz="28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， 也</a:t>
            </a:r>
            <a:r>
              <a:rPr lang="zh-TW" altLang="en-US" sz="2800" b="1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不永遠懷怒</a:t>
            </a:r>
            <a:r>
              <a:rPr lang="zh-TW" altLang="en-US" sz="28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。 </a:t>
            </a:r>
          </a:p>
          <a:p>
            <a:pPr marL="0" indent="0" algn="l" rtl="0" fontAlgn="base">
              <a:buNone/>
            </a:pPr>
            <a:r>
              <a:rPr lang="en-US" altLang="zh-TW" sz="2800" b="0" i="0" dirty="0">
                <a:solidFill>
                  <a:schemeClr val="bg1"/>
                </a:solidFill>
                <a:effectLst/>
                <a:latin typeface="方正細圓" panose="02000000000000000000" pitchFamily="2" charset="-120"/>
              </a:rPr>
              <a:t>10</a:t>
            </a:r>
            <a:r>
              <a:rPr lang="zh-TW" altLang="en-US" sz="28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他</a:t>
            </a:r>
            <a:r>
              <a:rPr lang="zh-TW" altLang="en-US" sz="2800" b="1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沒有按我們的罪待我們</a:t>
            </a:r>
            <a:r>
              <a:rPr lang="zh-TW" altLang="en-US" sz="28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，也沒有照我們的罪孽報應我們。 </a:t>
            </a:r>
          </a:p>
          <a:p>
            <a:pPr marL="0" indent="0" algn="l" rtl="0" fontAlgn="base">
              <a:buNone/>
            </a:pPr>
            <a:r>
              <a:rPr lang="en-US" altLang="zh-TW" sz="2800" b="0" i="0" dirty="0">
                <a:solidFill>
                  <a:schemeClr val="bg1"/>
                </a:solidFill>
                <a:effectLst/>
                <a:latin typeface="方正細圓" panose="02000000000000000000" pitchFamily="2" charset="-120"/>
              </a:rPr>
              <a:t>11</a:t>
            </a:r>
            <a:r>
              <a:rPr lang="zh-TW" altLang="en-US" sz="28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天離地何等的高，他的</a:t>
            </a:r>
            <a:r>
              <a:rPr lang="zh-TW" altLang="en-US" sz="2800" b="1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慈愛</a:t>
            </a:r>
            <a:r>
              <a:rPr lang="zh-TW" altLang="en-US" sz="28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向敬畏他的人也是何等的大！ </a:t>
            </a:r>
          </a:p>
          <a:p>
            <a:pPr marL="0" indent="0" algn="l" rtl="0" fontAlgn="base">
              <a:buNone/>
            </a:pPr>
            <a:r>
              <a:rPr lang="en-US" altLang="zh-TW" sz="2800" b="0" i="0" dirty="0">
                <a:solidFill>
                  <a:schemeClr val="bg1"/>
                </a:solidFill>
                <a:effectLst/>
                <a:latin typeface="方正細圓" panose="02000000000000000000" pitchFamily="2" charset="-120"/>
              </a:rPr>
              <a:t>12</a:t>
            </a:r>
            <a:r>
              <a:rPr lang="zh-TW" altLang="en-US" sz="28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東離西有多遠， 他叫我們的</a:t>
            </a:r>
            <a:r>
              <a:rPr lang="zh-TW" altLang="en-US" sz="2800" b="1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過犯離我們</a:t>
            </a:r>
            <a:r>
              <a:rPr lang="zh-TW" altLang="en-US" sz="28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也有多遠！</a:t>
            </a:r>
            <a:endParaRPr lang="en-US" altLang="zh-TW" sz="28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en-US" altLang="zh-TW" sz="2800" b="0" i="0" dirty="0">
                <a:solidFill>
                  <a:schemeClr val="bg1"/>
                </a:solidFill>
                <a:effectLst/>
                <a:latin typeface="方正細圓" panose="02000000000000000000" pitchFamily="2" charset="-120"/>
              </a:rPr>
              <a:t>13</a:t>
            </a:r>
            <a:r>
              <a:rPr lang="zh-TW" altLang="en-US" sz="28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父親怎樣</a:t>
            </a:r>
            <a:r>
              <a:rPr lang="zh-TW" altLang="en-US" sz="2800" b="1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憐憫</a:t>
            </a:r>
            <a:r>
              <a:rPr lang="zh-TW" altLang="en-US" sz="28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他的兒女，耶和華也怎樣憐憫敬畏他的人！</a:t>
            </a:r>
          </a:p>
          <a:p>
            <a:pPr marL="0" indent="0" algn="l" rtl="0" fontAlgn="base">
              <a:buNone/>
            </a:pPr>
            <a:r>
              <a:rPr lang="zh-TW" altLang="en-US" sz="28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 </a:t>
            </a:r>
          </a:p>
          <a:p>
            <a:pPr marL="0" indent="0" algn="l" rtl="0" fontAlgn="base">
              <a:buNone/>
            </a:pPr>
            <a:r>
              <a:rPr lang="zh-TW" altLang="en-US" sz="28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 </a:t>
            </a:r>
          </a:p>
          <a:p>
            <a:pPr marL="0" indent="0">
              <a:buNone/>
            </a:pPr>
            <a:endParaRPr lang="zh-HK" altLang="en-US" sz="2800" dirty="0">
              <a:solidFill>
                <a:schemeClr val="bg1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33DCD57E-D789-3926-97B7-B378938F2948}"/>
              </a:ext>
            </a:extLst>
          </p:cNvPr>
          <p:cNvSpPr txBox="1"/>
          <p:nvPr/>
        </p:nvSpPr>
        <p:spPr>
          <a:xfrm>
            <a:off x="8896350" y="276522"/>
            <a:ext cx="329565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5400" b="0" i="0" dirty="0">
                <a:solidFill>
                  <a:schemeClr val="bg1"/>
                </a:solidFill>
                <a:effectLst/>
                <a:latin typeface="方正平黑" panose="02000000000000000000" pitchFamily="2" charset="-120"/>
                <a:ea typeface="方正平黑" panose="02000000000000000000" pitchFamily="2" charset="-120"/>
              </a:rPr>
              <a:t>謹記恩惠 </a:t>
            </a:r>
            <a:endParaRPr lang="zh-HK" alt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067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570860F-5ADB-1A80-3675-EE1C94A13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151" y="78581"/>
            <a:ext cx="2937508" cy="700088"/>
          </a:xfrm>
        </p:spPr>
        <p:txBody>
          <a:bodyPr>
            <a:noAutofit/>
          </a:bodyPr>
          <a:lstStyle/>
          <a:p>
            <a:r>
              <a:rPr lang="zh-TW" altLang="en-US" sz="2800" dirty="0">
                <a:solidFill>
                  <a:schemeClr val="bg1"/>
                </a:solidFill>
                <a:latin typeface="Segoe UI" panose="020B0502040204020203" pitchFamily="34" charset="0"/>
              </a:rPr>
              <a:t>詩一零三篇</a:t>
            </a:r>
            <a:endParaRPr lang="zh-HK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FDC5FEC-1A8E-7C1F-C1E4-00DCB5EFE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51" y="921067"/>
            <a:ext cx="10758170" cy="5381625"/>
          </a:xfrm>
        </p:spPr>
        <p:txBody>
          <a:bodyPr>
            <a:noAutofit/>
          </a:bodyPr>
          <a:lstStyle/>
          <a:p>
            <a:pPr marL="0" indent="0" algn="l" rtl="0" fontAlgn="base">
              <a:buNone/>
            </a:pPr>
            <a:r>
              <a:rPr lang="en-US" altLang="zh-TW" sz="3200" b="0" i="0" dirty="0">
                <a:solidFill>
                  <a:schemeClr val="bg1"/>
                </a:solidFill>
                <a:effectLst/>
                <a:latin typeface="方正細圓" panose="02000000000000000000" pitchFamily="2" charset="-120"/>
              </a:rPr>
              <a:t>14</a:t>
            </a:r>
            <a:r>
              <a:rPr lang="zh-TW" altLang="en-US" sz="32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因為</a:t>
            </a:r>
            <a:r>
              <a:rPr lang="zh-TW" altLang="en-US" sz="3200" b="1" i="0" dirty="0">
                <a:solidFill>
                  <a:schemeClr val="bg1"/>
                </a:solidFill>
                <a:latin typeface="Segoe UI" panose="020B0502040204020203" pitchFamily="34" charset="0"/>
              </a:rPr>
              <a:t>他知道我們</a:t>
            </a:r>
            <a:r>
              <a:rPr lang="zh-TW" altLang="en-US" sz="3200" b="1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的本體</a:t>
            </a:r>
            <a:r>
              <a:rPr lang="zh-TW" altLang="en-US" sz="32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， 思念我們不過是塵土。 </a:t>
            </a:r>
          </a:p>
          <a:p>
            <a:pPr marL="0" indent="0" algn="l" rtl="0" fontAlgn="base">
              <a:buNone/>
            </a:pPr>
            <a:r>
              <a:rPr lang="en-US" altLang="zh-TW" sz="3200" b="0" i="0" dirty="0">
                <a:solidFill>
                  <a:schemeClr val="bg1"/>
                </a:solidFill>
                <a:effectLst/>
                <a:latin typeface="方正細圓" panose="02000000000000000000" pitchFamily="2" charset="-120"/>
              </a:rPr>
              <a:t>15</a:t>
            </a:r>
            <a:r>
              <a:rPr lang="zh-TW" altLang="en-US" sz="32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至於世人，他的年日如草一樣。他興旺如野地的花， </a:t>
            </a:r>
          </a:p>
          <a:p>
            <a:pPr marL="0" indent="0" algn="l" rtl="0" fontAlgn="base">
              <a:buNone/>
            </a:pPr>
            <a:r>
              <a:rPr lang="en-US" altLang="zh-TW" sz="3200" b="0" i="0" dirty="0">
                <a:solidFill>
                  <a:schemeClr val="bg1"/>
                </a:solidFill>
                <a:effectLst/>
                <a:latin typeface="方正細圓" panose="02000000000000000000" pitchFamily="2" charset="-120"/>
              </a:rPr>
              <a:t>16</a:t>
            </a:r>
            <a:r>
              <a:rPr lang="zh-TW" altLang="en-US" sz="32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經風一吹，就歸無有，它的原處也不再認識它。 </a:t>
            </a:r>
          </a:p>
          <a:p>
            <a:pPr marL="0" indent="0" algn="l" rtl="0" fontAlgn="base">
              <a:buNone/>
            </a:pPr>
            <a:r>
              <a:rPr lang="en-US" altLang="zh-TW" sz="3200" b="0" i="0" dirty="0">
                <a:solidFill>
                  <a:schemeClr val="bg1"/>
                </a:solidFill>
                <a:effectLst/>
                <a:latin typeface="方正細圓" panose="02000000000000000000" pitchFamily="2" charset="-120"/>
              </a:rPr>
              <a:t>17</a:t>
            </a:r>
            <a:r>
              <a:rPr lang="zh-TW" altLang="en-US" sz="32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但耶和華的</a:t>
            </a:r>
            <a:r>
              <a:rPr lang="zh-TW" altLang="en-US" sz="3200" b="1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慈愛歸於敬畏他的人</a:t>
            </a:r>
            <a:r>
              <a:rPr lang="zh-TW" altLang="en-US" sz="32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， </a:t>
            </a:r>
          </a:p>
          <a:p>
            <a:pPr marL="0" indent="0" algn="l" rtl="0" fontAlgn="base">
              <a:buNone/>
            </a:pPr>
            <a:r>
              <a:rPr lang="zh-TW" altLang="en-US" sz="32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從亙古到永遠； 他的</a:t>
            </a:r>
            <a:r>
              <a:rPr lang="zh-TW" altLang="en-US" sz="3200" b="1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公義</a:t>
            </a:r>
            <a:r>
              <a:rPr lang="zh-TW" altLang="en-US" sz="32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也歸於子子孫孫， </a:t>
            </a:r>
          </a:p>
          <a:p>
            <a:pPr marL="0" indent="0" algn="l" rtl="0" fontAlgn="base">
              <a:buNone/>
            </a:pPr>
            <a:r>
              <a:rPr lang="en-US" altLang="zh-TW" sz="3200" b="0" i="0" dirty="0">
                <a:solidFill>
                  <a:schemeClr val="bg1"/>
                </a:solidFill>
                <a:effectLst/>
                <a:latin typeface="方正細圓" panose="02000000000000000000" pitchFamily="2" charset="-120"/>
              </a:rPr>
              <a:t>18</a:t>
            </a:r>
            <a:r>
              <a:rPr lang="zh-TW" altLang="en-US" sz="32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就是那些遵守他的約、記念他的訓詞而遵行的人。 </a:t>
            </a:r>
          </a:p>
          <a:p>
            <a:pPr marL="0" indent="0" algn="l" rtl="0" fontAlgn="base">
              <a:buNone/>
            </a:pPr>
            <a:r>
              <a:rPr lang="zh-TW" altLang="en-US" sz="3200" b="0" i="0" dirty="0">
                <a:solidFill>
                  <a:schemeClr val="bg1"/>
                </a:solidFill>
                <a:effectLst/>
                <a:latin typeface="方正細圓" panose="02000000000000000000" pitchFamily="2" charset="-120"/>
                <a:ea typeface="方正細圓" panose="02000000000000000000" pitchFamily="2" charset="-120"/>
              </a:rPr>
              <a:t> </a:t>
            </a:r>
            <a:endParaRPr lang="zh-TW" altLang="en-US" sz="32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zh-TW" altLang="en-US" sz="32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 </a:t>
            </a:r>
          </a:p>
          <a:p>
            <a:pPr marL="0" indent="0">
              <a:buNone/>
            </a:pPr>
            <a:endParaRPr lang="zh-HK" altLang="en-US" sz="3200" dirty="0">
              <a:solidFill>
                <a:schemeClr val="bg1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CD474FF-D445-CC55-F689-0345FE78A3CA}"/>
              </a:ext>
            </a:extLst>
          </p:cNvPr>
          <p:cNvSpPr txBox="1"/>
          <p:nvPr/>
        </p:nvSpPr>
        <p:spPr>
          <a:xfrm>
            <a:off x="8896350" y="78581"/>
            <a:ext cx="329565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zh-TW" altLang="en-US" sz="4800" b="0" i="0" dirty="0">
                <a:solidFill>
                  <a:schemeClr val="bg1"/>
                </a:solidFill>
                <a:effectLst/>
                <a:latin typeface="方正平黑" panose="02000000000000000000" pitchFamily="2" charset="-120"/>
                <a:ea typeface="方正平黑" panose="02000000000000000000" pitchFamily="2" charset="-120"/>
              </a:rPr>
              <a:t>謹記恩惠 </a:t>
            </a:r>
            <a:endParaRPr lang="zh-HK" alt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07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FDC5FEC-1A8E-7C1F-C1E4-00DCB5EFE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2220" y="2418081"/>
            <a:ext cx="9687560" cy="3574414"/>
          </a:xfrm>
        </p:spPr>
        <p:txBody>
          <a:bodyPr>
            <a:normAutofit/>
          </a:bodyPr>
          <a:lstStyle/>
          <a:p>
            <a:pPr marL="0" indent="0" algn="just" rtl="0" fontAlgn="base">
              <a:buNone/>
            </a:pPr>
            <a:r>
              <a:rPr lang="zh-CN" altLang="en-US" sz="4400" b="0" i="0" dirty="0">
                <a:solidFill>
                  <a:schemeClr val="bg1"/>
                </a:solidFill>
                <a:effectLst/>
                <a:latin typeface="方正粗黑" panose="02000000000000000000" pitchFamily="2" charset="-120"/>
                <a:ea typeface="方正粗黑" panose="02000000000000000000" pitchFamily="2" charset="-120"/>
              </a:rPr>
              <a:t>感恩，讓我們以知足的心去體察和珍惜身邊的人、事、物</a:t>
            </a:r>
            <a:r>
              <a:rPr lang="en-US" altLang="zh-CN" sz="4400" b="0" i="0" dirty="0">
                <a:solidFill>
                  <a:schemeClr val="bg1"/>
                </a:solidFill>
                <a:effectLst/>
                <a:latin typeface="方正粗黑" panose="02000000000000000000" pitchFamily="2" charset="-120"/>
                <a:ea typeface="方正粗黑" panose="02000000000000000000" pitchFamily="2" charset="-120"/>
              </a:rPr>
              <a:t>;</a:t>
            </a:r>
            <a:r>
              <a:rPr lang="zh-CN" altLang="en-US" sz="4400" b="0" i="0" dirty="0">
                <a:solidFill>
                  <a:schemeClr val="bg1"/>
                </a:solidFill>
                <a:effectLst/>
                <a:latin typeface="方正粗黑" panose="02000000000000000000" pitchFamily="2" charset="-120"/>
                <a:ea typeface="方正粗黑" panose="02000000000000000000" pitchFamily="2" charset="-120"/>
              </a:rPr>
              <a:t>感恩，讓我們在漸漸平淡麻木了的日子裡，發現生活本是如此豐厚而富有</a:t>
            </a:r>
            <a:r>
              <a:rPr lang="en-US" altLang="zh-CN" sz="4400" b="0" i="0" dirty="0">
                <a:solidFill>
                  <a:schemeClr val="bg1"/>
                </a:solidFill>
                <a:effectLst/>
                <a:latin typeface="方正粗黑" panose="02000000000000000000" pitchFamily="2" charset="-120"/>
                <a:ea typeface="方正粗黑" panose="02000000000000000000" pitchFamily="2" charset="-120"/>
              </a:rPr>
              <a:t>;</a:t>
            </a:r>
            <a:r>
              <a:rPr lang="zh-CN" altLang="en-US" sz="4400" b="0" i="0" dirty="0">
                <a:solidFill>
                  <a:schemeClr val="bg1"/>
                </a:solidFill>
                <a:effectLst/>
                <a:latin typeface="方正粗黑" panose="02000000000000000000" pitchFamily="2" charset="-120"/>
                <a:ea typeface="方正粗黑" panose="02000000000000000000" pitchFamily="2" charset="-120"/>
              </a:rPr>
              <a:t>感恩，讓我們領悟和品味命運的饋贈與生命的激情。</a:t>
            </a:r>
            <a:endParaRPr lang="zh-HK" altLang="en-US" sz="4800" dirty="0">
              <a:solidFill>
                <a:schemeClr val="bg1"/>
              </a:solidFill>
              <a:latin typeface="方正粗黑" panose="02000000000000000000" pitchFamily="2" charset="-120"/>
              <a:ea typeface="方正粗黑" panose="02000000000000000000" pitchFamily="2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2B1A30D6-7D72-1983-56B6-AF53540DEFCE}"/>
              </a:ext>
            </a:extLst>
          </p:cNvPr>
          <p:cNvSpPr txBox="1"/>
          <p:nvPr/>
        </p:nvSpPr>
        <p:spPr>
          <a:xfrm>
            <a:off x="1341120" y="5610325"/>
            <a:ext cx="959866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4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歌羅西書三</a:t>
            </a:r>
            <a:r>
              <a:rPr lang="en-US" altLang="zh-TW" sz="24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16</a:t>
            </a:r>
            <a:r>
              <a:rPr lang="zh-TW" altLang="en-US" sz="24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當用各樣的智慧，把基督的道豐豐富富的存在心裏，用詩篇、讚美詩、靈歌，彼此教導，互相勸戒，以感恩的心歌頌神。</a:t>
            </a:r>
            <a:endParaRPr lang="zh-HK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825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BA2B120-DFE7-98B5-2E35-A221735FE5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975" y="490334"/>
            <a:ext cx="1106805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4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歷下三十二</a:t>
            </a:r>
            <a:endParaRPr lang="en-US" altLang="zh-TW" sz="2400" b="0" i="0" dirty="0">
              <a:solidFill>
                <a:schemeClr val="bg1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r>
              <a:rPr lang="en-US" altLang="zh-TW" sz="24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22</a:t>
            </a:r>
            <a:r>
              <a:rPr lang="zh-TW" altLang="en-US" sz="24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這樣，耶和華救</a:t>
            </a:r>
            <a:r>
              <a:rPr lang="zh-TW" altLang="en-US" sz="32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希西家</a:t>
            </a:r>
            <a:r>
              <a:rPr lang="zh-TW" altLang="en-US" sz="24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和耶路撒冷的居民脫離亞述王西拿基立的手，也脫離一切仇敵的手，又賜他們四境平安。</a:t>
            </a:r>
            <a:r>
              <a:rPr lang="en-US" altLang="zh-TW" sz="24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23</a:t>
            </a:r>
            <a:r>
              <a:rPr lang="zh-TW" altLang="en-US" sz="24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有許多人到耶路撒冷將供物獻與耶和華，又將寶物送給猶大王希西家。自此之後，希西家</a:t>
            </a:r>
            <a:r>
              <a:rPr lang="zh-TW" altLang="en-US" sz="28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在列國人的眼中受人尊崇</a:t>
            </a:r>
            <a:r>
              <a:rPr lang="zh-TW" altLang="en-US" sz="24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endParaRPr lang="en-US" altLang="zh-TW" sz="2400" b="0" i="0" dirty="0">
              <a:solidFill>
                <a:schemeClr val="bg1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en-US" altLang="zh-HK" sz="24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r>
              <a:rPr lang="en-US" altLang="zh-TW" sz="24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24</a:t>
            </a:r>
            <a:r>
              <a:rPr lang="zh-TW" altLang="en-US" sz="24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那些日子，希西家病得要死，就向耶和華禱告，耶和華應允他，賜他一個預兆。</a:t>
            </a:r>
            <a:r>
              <a:rPr lang="en-US" altLang="zh-TW" sz="24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25</a:t>
            </a:r>
            <a:r>
              <a:rPr lang="zh-TW" altLang="en-US" sz="24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希西家卻沒有照他所蒙的恩回報，因他</a:t>
            </a:r>
            <a:r>
              <a:rPr lang="zh-TW" altLang="en-US" sz="28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心裏驕傲</a:t>
            </a:r>
            <a:r>
              <a:rPr lang="zh-TW" altLang="en-US" sz="24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，所以憤怒要臨到他，臨到猶大和耶路撒冷。</a:t>
            </a:r>
            <a:r>
              <a:rPr lang="en-US" altLang="zh-TW" sz="24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26</a:t>
            </a:r>
            <a:r>
              <a:rPr lang="zh-TW" altLang="en-US" sz="24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但希西家和耶路撒冷的居民為了心裏驕傲，就一同謙卑，以致耶和華的憤怒在希西家的日子沒有臨到他們。</a:t>
            </a:r>
            <a:endParaRPr lang="zh-HK" altLang="en-US" sz="2400" dirty="0">
              <a:solidFill>
                <a:schemeClr val="bg1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A7759F36-0DC6-B4B6-4F8F-8670E6E03CC0}"/>
              </a:ext>
            </a:extLst>
          </p:cNvPr>
          <p:cNvSpPr txBox="1"/>
          <p:nvPr/>
        </p:nvSpPr>
        <p:spPr>
          <a:xfrm>
            <a:off x="561975" y="4255750"/>
            <a:ext cx="1106805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400" dirty="0">
                <a:solidFill>
                  <a:schemeClr val="bg1"/>
                </a:solidFill>
                <a:latin typeface="方正平黑" panose="02000000000000000000" pitchFamily="2" charset="-120"/>
                <a:ea typeface="方正平黑" panose="02000000000000000000" pitchFamily="2" charset="-120"/>
              </a:rPr>
              <a:t>申八</a:t>
            </a:r>
            <a:r>
              <a:rPr lang="en-US" altLang="zh-TW" sz="2400" dirty="0">
                <a:solidFill>
                  <a:schemeClr val="bg1"/>
                </a:solidFill>
                <a:latin typeface="方正平黑" panose="02000000000000000000" pitchFamily="2" charset="-120"/>
                <a:ea typeface="方正平黑" panose="02000000000000000000" pitchFamily="2" charset="-120"/>
              </a:rPr>
              <a:t>17-18</a:t>
            </a:r>
          </a:p>
          <a:p>
            <a:r>
              <a:rPr lang="en-US" altLang="zh-TW" sz="24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17</a:t>
            </a:r>
            <a:r>
              <a:rPr lang="zh-TW" altLang="en-US" sz="24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你心裏說：</a:t>
            </a:r>
            <a:r>
              <a:rPr lang="en-US" altLang="zh-TW" sz="24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『</a:t>
            </a:r>
            <a:r>
              <a:rPr lang="zh-TW" altLang="en-US" sz="24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這財富是</a:t>
            </a:r>
            <a:r>
              <a:rPr lang="zh-TW" altLang="en-US" sz="28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我的力量</a:t>
            </a:r>
            <a:r>
              <a:rPr lang="zh-TW" altLang="en-US" sz="24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、</a:t>
            </a:r>
            <a:r>
              <a:rPr lang="zh-TW" altLang="en-US" sz="28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我手的能力</a:t>
            </a:r>
            <a:r>
              <a:rPr lang="zh-TW" altLang="en-US" sz="24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得來的。</a:t>
            </a:r>
            <a:r>
              <a:rPr lang="en-US" altLang="zh-TW" sz="24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』18</a:t>
            </a:r>
            <a:r>
              <a:rPr lang="zh-TW" altLang="en-US" sz="24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你要記得耶和華─你的神，因為得財富的能力是他給你的，為要堅守他向你列祖起誓所立的約，像今日一樣。</a:t>
            </a:r>
            <a:endParaRPr lang="zh-HK" altLang="en-US" sz="2400" dirty="0">
              <a:solidFill>
                <a:schemeClr val="bg1"/>
              </a:solidFill>
              <a:latin typeface="方正平黑" panose="02000000000000000000" pitchFamily="2" charset="-120"/>
              <a:ea typeface="方正平黑" panose="02000000000000000000" pitchFamily="2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D7AAAF37-7E6A-E839-C5DB-44CC11D17862}"/>
              </a:ext>
            </a:extLst>
          </p:cNvPr>
          <p:cNvSpPr txBox="1"/>
          <p:nvPr/>
        </p:nvSpPr>
        <p:spPr>
          <a:xfrm>
            <a:off x="7381536" y="74835"/>
            <a:ext cx="47244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kumimoji="0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方正平黑" panose="02000000000000000000" pitchFamily="2" charset="-120"/>
                <a:ea typeface="方正平黑" panose="02000000000000000000" pitchFamily="2" charset="-120"/>
                <a:cs typeface="+mj-cs"/>
              </a:rPr>
              <a:t>敬畏、稱頌 </a:t>
            </a:r>
            <a:endParaRPr lang="zh-HK" alt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1051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570860F-5ADB-1A80-3675-EE1C94A13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532" y="158714"/>
            <a:ext cx="5292243" cy="117061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chemeClr val="bg1"/>
                </a:solidFill>
                <a:latin typeface="Segoe UI" panose="020B0502040204020203" pitchFamily="34" charset="0"/>
              </a:rPr>
              <a:t>詩一零三篇</a:t>
            </a:r>
            <a:r>
              <a:rPr lang="zh-TW" altLang="zh-HK" sz="1400" b="0" i="0" dirty="0">
                <a:solidFill>
                  <a:schemeClr val="bg1"/>
                </a:solidFill>
                <a:effectLst/>
                <a:ea typeface="Segoe UI" panose="020B0502040204020203" pitchFamily="34" charset="0"/>
              </a:rPr>
              <a:t>頌讚神向人所施的恩</a:t>
            </a:r>
            <a:r>
              <a:rPr lang="zh-TW" altLang="en-US" sz="1400" dirty="0">
                <a:solidFill>
                  <a:schemeClr val="bg1"/>
                </a:solidFill>
                <a:ea typeface="Segoe UI" panose="020B0502040204020203" pitchFamily="34" charset="0"/>
              </a:rPr>
              <a:t>惠</a:t>
            </a:r>
            <a:endParaRPr lang="zh-HK" altLang="en-US" sz="4000" dirty="0">
              <a:solidFill>
                <a:schemeClr val="bg1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FDC5FEC-1A8E-7C1F-C1E4-00DCB5EFE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430" y="1047559"/>
            <a:ext cx="6291262" cy="4133235"/>
          </a:xfrm>
        </p:spPr>
        <p:txBody>
          <a:bodyPr>
            <a:normAutofit fontScale="77500" lnSpcReduction="20000"/>
          </a:bodyPr>
          <a:lstStyle/>
          <a:p>
            <a:pPr marL="0" indent="0" algn="l">
              <a:buNone/>
            </a:pPr>
            <a:r>
              <a:rPr lang="en-US" altLang="zh-TW" sz="36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1</a:t>
            </a:r>
            <a:r>
              <a:rPr lang="zh-TW" altLang="en-US" sz="36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我的心哪，你要</a:t>
            </a:r>
            <a:r>
              <a:rPr lang="zh-TW" altLang="en-US" sz="420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稱頌</a:t>
            </a:r>
            <a:r>
              <a:rPr lang="zh-TW" altLang="en-US" sz="36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耶和華！</a:t>
            </a:r>
          </a:p>
          <a:p>
            <a:pPr marL="0" indent="0" algn="l">
              <a:buNone/>
            </a:pPr>
            <a:r>
              <a:rPr lang="zh-TW" altLang="en-US" sz="36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凡在我裏面的，都要</a:t>
            </a:r>
            <a:r>
              <a:rPr lang="zh-TW" altLang="en-US" sz="470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稱頌</a:t>
            </a:r>
            <a:r>
              <a:rPr lang="zh-TW" altLang="en-US" sz="36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他的聖名！</a:t>
            </a:r>
          </a:p>
          <a:p>
            <a:pPr marL="0" indent="0" algn="l">
              <a:buNone/>
            </a:pPr>
            <a:r>
              <a:rPr lang="en-US" altLang="zh-TW" sz="36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2</a:t>
            </a:r>
            <a:r>
              <a:rPr lang="zh-TW" altLang="en-US" sz="36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我的心哪，你要</a:t>
            </a:r>
            <a:r>
              <a:rPr lang="zh-TW" altLang="en-US" sz="460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稱頌</a:t>
            </a:r>
            <a:r>
              <a:rPr lang="zh-TW" altLang="en-US" sz="36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耶和華！</a:t>
            </a:r>
          </a:p>
          <a:p>
            <a:pPr marL="0" indent="0" algn="l">
              <a:buNone/>
            </a:pPr>
            <a:r>
              <a:rPr lang="zh-TW" altLang="en-US" sz="36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不可忘記他一切的恩惠！</a:t>
            </a:r>
          </a:p>
          <a:p>
            <a:pPr marL="0" indent="0" algn="l">
              <a:buNone/>
            </a:pPr>
            <a:r>
              <a:rPr lang="en-US" altLang="zh-TW" sz="36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22</a:t>
            </a:r>
            <a:r>
              <a:rPr lang="zh-TW" altLang="en-US" sz="36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你們一切被他造的，</a:t>
            </a:r>
          </a:p>
          <a:p>
            <a:pPr marL="0" indent="0" algn="l">
              <a:buNone/>
            </a:pPr>
            <a:r>
              <a:rPr lang="zh-TW" altLang="en-US" sz="36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在他所治理的各處，</a:t>
            </a:r>
          </a:p>
          <a:p>
            <a:pPr marL="0" indent="0" algn="l">
              <a:buNone/>
            </a:pPr>
            <a:r>
              <a:rPr lang="zh-TW" altLang="en-US" sz="36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都要</a:t>
            </a:r>
            <a:r>
              <a:rPr lang="zh-TW" altLang="en-US" sz="460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稱頌</a:t>
            </a:r>
            <a:r>
              <a:rPr lang="zh-TW" altLang="en-US" sz="36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耶和華！</a:t>
            </a:r>
          </a:p>
          <a:p>
            <a:pPr marL="0" indent="0" algn="l">
              <a:buNone/>
            </a:pPr>
            <a:r>
              <a:rPr lang="zh-TW" altLang="en-US" sz="36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我的心哪，你要</a:t>
            </a:r>
            <a:r>
              <a:rPr lang="zh-TW" altLang="en-US" sz="460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稱頌</a:t>
            </a:r>
            <a:r>
              <a:rPr lang="zh-TW" altLang="en-US" sz="36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耶和華！</a:t>
            </a:r>
          </a:p>
          <a:p>
            <a:pPr marL="0" indent="0" algn="l" rtl="0" fontAlgn="base">
              <a:buNone/>
            </a:pPr>
            <a:r>
              <a:rPr lang="zh-TW" altLang="en-US" sz="28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 </a:t>
            </a:r>
            <a:endParaRPr lang="zh-TW" altLang="en-US" sz="3200" b="0" i="0" dirty="0">
              <a:solidFill>
                <a:schemeClr val="bg1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zh-HK" altLang="en-US" sz="2800" dirty="0">
              <a:solidFill>
                <a:schemeClr val="bg1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DFFD945C-EEB4-2475-35BF-A58457AFF3D0}"/>
              </a:ext>
            </a:extLst>
          </p:cNvPr>
          <p:cNvSpPr txBox="1"/>
          <p:nvPr/>
        </p:nvSpPr>
        <p:spPr>
          <a:xfrm>
            <a:off x="392907" y="5302609"/>
            <a:ext cx="47244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TW" altLang="en-US" sz="6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方正平黑" panose="02000000000000000000" pitchFamily="2" charset="-120"/>
                <a:ea typeface="方正平黑" panose="02000000000000000000" pitchFamily="2" charset="-120"/>
                <a:cs typeface="+mj-cs"/>
              </a:rPr>
              <a:t>敬畏、稱頌 </a:t>
            </a:r>
            <a:endParaRPr lang="zh-HK" altLang="en-US" dirty="0">
              <a:solidFill>
                <a:schemeClr val="bg1"/>
              </a:solidFill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2C748739-C157-44F3-A16D-DC9CD6893D6C}"/>
              </a:ext>
            </a:extLst>
          </p:cNvPr>
          <p:cNvSpPr txBox="1"/>
          <p:nvPr/>
        </p:nvSpPr>
        <p:spPr>
          <a:xfrm>
            <a:off x="6361470" y="249194"/>
            <a:ext cx="482087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  <a:ea typeface="+mj-ea"/>
                <a:cs typeface="+mj-cs"/>
              </a:rPr>
              <a:t>詩一零四篇</a:t>
            </a:r>
            <a:r>
              <a:rPr lang="zh-TW" altLang="zh-HK" sz="1600" b="0" i="0" dirty="0">
                <a:solidFill>
                  <a:schemeClr val="bg1"/>
                </a:solidFill>
                <a:effectLst/>
                <a:ea typeface="Segoe UI" panose="020B0502040204020203" pitchFamily="34" charset="0"/>
              </a:rPr>
              <a:t>頌讚神創造萬物</a:t>
            </a:r>
            <a:endParaRPr lang="zh-HK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9F2D62D8-4BDA-7058-8A25-370C28A35B48}"/>
              </a:ext>
            </a:extLst>
          </p:cNvPr>
          <p:cNvSpPr txBox="1"/>
          <p:nvPr/>
        </p:nvSpPr>
        <p:spPr>
          <a:xfrm>
            <a:off x="6361471" y="936010"/>
            <a:ext cx="6291262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zh-TW" sz="28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1</a:t>
            </a:r>
            <a:r>
              <a:rPr lang="zh-TW" altLang="en-US" sz="28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我的心哪，你要</a:t>
            </a:r>
            <a:r>
              <a:rPr lang="zh-TW" altLang="en-US" sz="360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稱頌</a:t>
            </a:r>
            <a:r>
              <a:rPr lang="zh-TW" altLang="en-US" sz="28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耶和華！</a:t>
            </a:r>
          </a:p>
          <a:p>
            <a:pPr algn="l"/>
            <a:r>
              <a:rPr lang="zh-TW" altLang="en-US" sz="28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耶和華－我的神啊，你為至大！</a:t>
            </a:r>
          </a:p>
          <a:p>
            <a:pPr algn="l"/>
            <a:r>
              <a:rPr lang="en-US" altLang="zh-TW" sz="28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35</a:t>
            </a:r>
            <a:r>
              <a:rPr lang="zh-TW" altLang="en-US" sz="28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我的心哪，你要</a:t>
            </a:r>
            <a:r>
              <a:rPr lang="zh-TW" altLang="en-US" sz="360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稱頌</a:t>
            </a:r>
            <a:r>
              <a:rPr lang="zh-TW" altLang="en-US" sz="28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耶和華！</a:t>
            </a:r>
          </a:p>
          <a:p>
            <a:pPr algn="l"/>
            <a:r>
              <a:rPr lang="zh-TW" altLang="en-US" sz="28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哈利路亞</a:t>
            </a:r>
          </a:p>
          <a:p>
            <a:pPr algn="l"/>
            <a:endParaRPr lang="zh-TW" altLang="en-US" sz="2800" b="0" i="0" dirty="0">
              <a:solidFill>
                <a:schemeClr val="bg1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0" name="標題 1">
            <a:extLst>
              <a:ext uri="{FF2B5EF4-FFF2-40B4-BE49-F238E27FC236}">
                <a16:creationId xmlns:a16="http://schemas.microsoft.com/office/drawing/2014/main" id="{701373C1-18F7-FABC-C6E1-2CE54FEAED78}"/>
              </a:ext>
            </a:extLst>
          </p:cNvPr>
          <p:cNvSpPr txBox="1">
            <a:spLocks/>
          </p:cNvSpPr>
          <p:nvPr/>
        </p:nvSpPr>
        <p:spPr>
          <a:xfrm>
            <a:off x="6361471" y="3100866"/>
            <a:ext cx="4897079" cy="11706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000" dirty="0">
                <a:solidFill>
                  <a:schemeClr val="bg1"/>
                </a:solidFill>
                <a:latin typeface="Segoe UI" panose="020B0502040204020203" pitchFamily="34" charset="0"/>
              </a:rPr>
              <a:t>詩一零五篇</a:t>
            </a:r>
            <a:r>
              <a:rPr lang="zh-TW" altLang="zh-HK" sz="1400" b="0" i="0" dirty="0">
                <a:solidFill>
                  <a:schemeClr val="bg1"/>
                </a:solidFill>
                <a:effectLst/>
                <a:ea typeface="Segoe UI" panose="020B0502040204020203" pitchFamily="34" charset="0"/>
              </a:rPr>
              <a:t>頌讚神在歷史中的作為</a:t>
            </a:r>
            <a:endParaRPr lang="zh-HK" altLang="en-US" sz="4000" dirty="0">
              <a:solidFill>
                <a:schemeClr val="bg1"/>
              </a:solidFill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0F7DE209-734C-FB1A-4CE0-7CB93D64E725}"/>
              </a:ext>
            </a:extLst>
          </p:cNvPr>
          <p:cNvSpPr txBox="1"/>
          <p:nvPr/>
        </p:nvSpPr>
        <p:spPr>
          <a:xfrm>
            <a:off x="6361471" y="3862639"/>
            <a:ext cx="559455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zh-TW" sz="28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1</a:t>
            </a:r>
            <a:r>
              <a:rPr lang="zh-TW" altLang="en-US" sz="28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你們要</a:t>
            </a:r>
            <a:r>
              <a:rPr lang="zh-TW" altLang="en-US" sz="360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稱謝</a:t>
            </a:r>
            <a:r>
              <a:rPr lang="zh-TW" altLang="en-US" sz="28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耶和華，求告他的名，</a:t>
            </a:r>
          </a:p>
          <a:p>
            <a:pPr algn="l"/>
            <a:r>
              <a:rPr lang="zh-TW" altLang="en-US" sz="28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在萬民中傳揚他的作為！</a:t>
            </a:r>
          </a:p>
          <a:p>
            <a:pPr algn="l"/>
            <a:r>
              <a:rPr lang="en-US" altLang="zh-TW" sz="28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2</a:t>
            </a:r>
            <a:r>
              <a:rPr lang="zh-TW" altLang="en-US" sz="28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要向他唱詩，向他歌頌，</a:t>
            </a:r>
          </a:p>
          <a:p>
            <a:pPr algn="l"/>
            <a:r>
              <a:rPr lang="zh-TW" altLang="en-US" sz="28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述說他一切奇妙的作為！</a:t>
            </a:r>
          </a:p>
        </p:txBody>
      </p:sp>
    </p:spTree>
    <p:extLst>
      <p:ext uri="{BB962C8B-B14F-4D97-AF65-F5344CB8AC3E}">
        <p14:creationId xmlns:p14="http://schemas.microsoft.com/office/powerpoint/2010/main" val="19299779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0D52700-2E80-F4D9-BF9D-06EA841F4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925" y="1609483"/>
            <a:ext cx="6033134" cy="4860925"/>
          </a:xfrm>
        </p:spPr>
        <p:txBody>
          <a:bodyPr>
            <a:normAutofit/>
          </a:bodyPr>
          <a:lstStyle/>
          <a:p>
            <a:pPr marL="0" indent="0" algn="l" rtl="0" fontAlgn="base">
              <a:buNone/>
            </a:pPr>
            <a:r>
              <a:rPr lang="en-US" altLang="zh-TW" sz="2400" b="0" i="0" dirty="0">
                <a:solidFill>
                  <a:schemeClr val="bg1"/>
                </a:solidFill>
                <a:effectLst/>
                <a:latin typeface="方正細圓" panose="02000000000000000000" pitchFamily="2" charset="-120"/>
              </a:rPr>
              <a:t>19</a:t>
            </a:r>
            <a:r>
              <a:rPr lang="zh-TW" altLang="en-US" sz="24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耶和華在天上立定寶座，</a:t>
            </a:r>
            <a:endParaRPr lang="en-US" altLang="zh-TW" sz="24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zh-TW" altLang="en-US" sz="24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他的國統管萬有。 </a:t>
            </a:r>
          </a:p>
          <a:p>
            <a:pPr marL="0" indent="0" algn="l" rtl="0" fontAlgn="base">
              <a:buNone/>
            </a:pPr>
            <a:r>
              <a:rPr lang="en-US" altLang="zh-TW" sz="2400" b="0" i="0" dirty="0">
                <a:solidFill>
                  <a:schemeClr val="bg1"/>
                </a:solidFill>
                <a:effectLst/>
                <a:latin typeface="方正細圓" panose="02000000000000000000" pitchFamily="2" charset="-120"/>
              </a:rPr>
              <a:t>20</a:t>
            </a:r>
            <a:r>
              <a:rPr lang="zh-TW" altLang="en-US" sz="24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聽從他命令、成全他旨意、</a:t>
            </a:r>
            <a:endParaRPr lang="en-US" altLang="zh-TW" sz="24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zh-TW" altLang="en-US" sz="24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有大能的</a:t>
            </a:r>
            <a:r>
              <a:rPr lang="zh-TW" altLang="en-US" sz="32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天使</a:t>
            </a:r>
            <a:r>
              <a:rPr lang="zh-TW" altLang="en-US" sz="24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啊，你們都要稱頌耶和華！ </a:t>
            </a:r>
          </a:p>
          <a:p>
            <a:pPr marL="0" indent="0" algn="l" rtl="0" fontAlgn="base">
              <a:buNone/>
            </a:pPr>
            <a:r>
              <a:rPr lang="en-US" altLang="zh-TW" sz="2400" b="0" i="0" dirty="0">
                <a:solidFill>
                  <a:schemeClr val="bg1"/>
                </a:solidFill>
                <a:effectLst/>
                <a:latin typeface="方正細圓" panose="02000000000000000000" pitchFamily="2" charset="-120"/>
              </a:rPr>
              <a:t>21</a:t>
            </a:r>
            <a:r>
              <a:rPr lang="zh-TW" altLang="en-US" sz="24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你們</a:t>
            </a:r>
            <a:r>
              <a:rPr lang="zh-TW" altLang="en-US" sz="32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行他所喜悅的</a:t>
            </a:r>
            <a:r>
              <a:rPr lang="zh-TW" altLang="en-US" sz="24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， 作他</a:t>
            </a:r>
            <a:r>
              <a:rPr lang="zh-TW" altLang="en-US" sz="32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諸軍</a:t>
            </a:r>
            <a:r>
              <a:rPr lang="zh-TW" altLang="en-US" sz="24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，</a:t>
            </a:r>
            <a:endParaRPr lang="en-US" altLang="zh-TW" sz="24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zh-TW" altLang="en-US" sz="24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作他</a:t>
            </a:r>
            <a:r>
              <a:rPr lang="zh-TW" altLang="en-US" sz="32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僕役</a:t>
            </a:r>
            <a:r>
              <a:rPr lang="zh-TW" altLang="en-US" sz="24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的啊，都要稱頌耶和華！ </a:t>
            </a:r>
          </a:p>
          <a:p>
            <a:pPr marL="0" indent="0" algn="l" rtl="0" fontAlgn="base">
              <a:buNone/>
            </a:pPr>
            <a:r>
              <a:rPr lang="en-US" altLang="zh-TW" sz="2400" b="0" i="0" dirty="0">
                <a:solidFill>
                  <a:schemeClr val="bg1"/>
                </a:solidFill>
                <a:effectLst/>
                <a:latin typeface="方正細圓" panose="02000000000000000000" pitchFamily="2" charset="-120"/>
              </a:rPr>
              <a:t>22</a:t>
            </a:r>
            <a:r>
              <a:rPr lang="zh-TW" altLang="en-US" sz="24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你們</a:t>
            </a:r>
            <a:r>
              <a:rPr lang="zh-TW" altLang="en-US" sz="32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一切被他造</a:t>
            </a:r>
            <a:r>
              <a:rPr lang="zh-TW" altLang="en-US" sz="24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的，</a:t>
            </a:r>
            <a:endParaRPr lang="en-US" altLang="zh-TW" sz="24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zh-TW" altLang="en-US" sz="24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 在</a:t>
            </a:r>
            <a:r>
              <a:rPr lang="zh-TW" altLang="en-US" sz="28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他所治理的各處</a:t>
            </a:r>
            <a:r>
              <a:rPr lang="zh-TW" altLang="en-US" sz="24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，都要稱頌耶和華！ </a:t>
            </a:r>
          </a:p>
          <a:p>
            <a:pPr marL="0" indent="0" algn="l" rtl="0" fontAlgn="base">
              <a:buNone/>
            </a:pPr>
            <a:r>
              <a:rPr lang="zh-TW" altLang="en-US" sz="32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我</a:t>
            </a:r>
            <a:r>
              <a:rPr lang="zh-TW" altLang="en-US" sz="24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的心哪，你要稱頌耶和華！ </a:t>
            </a:r>
          </a:p>
          <a:p>
            <a:pPr marL="0" indent="0">
              <a:buNone/>
            </a:pPr>
            <a:endParaRPr lang="zh-HK" altLang="en-US" sz="2400" dirty="0">
              <a:solidFill>
                <a:schemeClr val="bg1"/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A5B7A52-D6AC-C8A2-EEAA-802D2779B0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925" y="409154"/>
            <a:ext cx="676274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Unicode MS"/>
              </a:rPr>
              <a:t>敬畏：</a:t>
            </a:r>
            <a:r>
              <a:rPr kumimoji="0" lang="zh-HK" altLang="zh-HK" sz="3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Unicode MS"/>
              </a:rPr>
              <a:t>「令人害怕的」，</a:t>
            </a:r>
            <a:endParaRPr kumimoji="0" lang="en-US" altLang="zh-HK" sz="3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HK" altLang="zh-HK" sz="3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Unicode MS"/>
              </a:rPr>
              <a:t>原文就是「懼怕」</a:t>
            </a:r>
            <a:r>
              <a:rPr kumimoji="0" lang="zh-HK" altLang="zh-HK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endParaRPr kumimoji="0" lang="zh-HK" altLang="zh-HK" sz="6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48658995-3535-CE6D-51E5-560C3AD4AA7D}"/>
              </a:ext>
            </a:extLst>
          </p:cNvPr>
          <p:cNvSpPr txBox="1"/>
          <p:nvPr/>
        </p:nvSpPr>
        <p:spPr>
          <a:xfrm>
            <a:off x="7381536" y="74835"/>
            <a:ext cx="47244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kumimoji="0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方正平黑" panose="02000000000000000000" pitchFamily="2" charset="-120"/>
                <a:ea typeface="方正平黑" panose="02000000000000000000" pitchFamily="2" charset="-120"/>
                <a:cs typeface="+mj-cs"/>
              </a:rPr>
              <a:t>敬畏、稱頌 </a:t>
            </a:r>
            <a:endParaRPr lang="zh-HK" alt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4956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11D20A-89D4-AC15-D7F5-9C06989C7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4292"/>
            <a:ext cx="7084146" cy="1325563"/>
          </a:xfrm>
        </p:spPr>
        <p:txBody>
          <a:bodyPr/>
          <a:lstStyle/>
          <a:p>
            <a:pPr algn="ctr"/>
            <a:r>
              <a:rPr lang="zh-TW" altLang="en-US" dirty="0">
                <a:solidFill>
                  <a:schemeClr val="bg1"/>
                </a:solidFill>
              </a:rPr>
              <a:t>我只是後悔信得太遲</a:t>
            </a:r>
            <a:endParaRPr lang="zh-HK" altLang="en-US" dirty="0">
              <a:solidFill>
                <a:schemeClr val="bg1"/>
              </a:solidFill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E7A7FDB3-422A-0E21-A404-1B3675118848}"/>
              </a:ext>
            </a:extLst>
          </p:cNvPr>
          <p:cNvSpPr txBox="1"/>
          <p:nvPr/>
        </p:nvSpPr>
        <p:spPr>
          <a:xfrm>
            <a:off x="7492648" y="1379855"/>
            <a:ext cx="442976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32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羅馬書</a:t>
            </a:r>
            <a:r>
              <a:rPr lang="en-US" altLang="zh-TW" sz="32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35</a:t>
            </a:r>
            <a:r>
              <a:rPr lang="zh-TW" altLang="en-US" sz="32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誰能使我們與基督的愛隔絕呢？難道是患難嗎？是困苦嗎？是迫害嗎？是飢餓嗎？是赤身露體嗎？是危險嗎？是刀劍嗎？</a:t>
            </a:r>
            <a:endParaRPr lang="zh-HK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924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570860F-5ADB-1A80-3675-EE1C94A13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2" y="365125"/>
            <a:ext cx="10637518" cy="5054600"/>
          </a:xfrm>
        </p:spPr>
        <p:txBody>
          <a:bodyPr>
            <a:normAutofit/>
          </a:bodyPr>
          <a:lstStyle/>
          <a:p>
            <a:pPr algn="l" rtl="0" fontAlgn="base"/>
            <a:r>
              <a:rPr lang="zh-TW" altLang="en-US" sz="6000" b="0" i="0" dirty="0">
                <a:solidFill>
                  <a:schemeClr val="bg1"/>
                </a:solidFill>
                <a:effectLst/>
                <a:latin typeface="方正細圓" panose="02000000000000000000" pitchFamily="2" charset="-120"/>
                <a:ea typeface="方正細圓" panose="02000000000000000000" pitchFamily="2" charset="-120"/>
              </a:rPr>
              <a:t>總結： </a:t>
            </a:r>
            <a:br>
              <a:rPr lang="zh-TW" altLang="en-US" b="0" i="0" dirty="0">
                <a:solidFill>
                  <a:schemeClr val="bg1"/>
                </a:solidFill>
                <a:effectLst/>
                <a:latin typeface="方正細圓" panose="02000000000000000000" pitchFamily="2" charset="-120"/>
                <a:ea typeface="方正細圓" panose="02000000000000000000" pitchFamily="2" charset="-120"/>
              </a:rPr>
            </a:br>
            <a:br>
              <a:rPr lang="en-US" altLang="zh-TW" b="0" i="0" dirty="0">
                <a:solidFill>
                  <a:schemeClr val="bg1"/>
                </a:solidFill>
                <a:effectLst/>
                <a:latin typeface="方正細圓" panose="02000000000000000000" pitchFamily="2" charset="-120"/>
                <a:ea typeface="方正細圓" panose="02000000000000000000" pitchFamily="2" charset="-120"/>
              </a:rPr>
            </a:br>
            <a:r>
              <a:rPr lang="zh-TW" altLang="en-US" b="0" i="0" dirty="0">
                <a:solidFill>
                  <a:schemeClr val="bg1"/>
                </a:solidFill>
                <a:effectLst/>
                <a:latin typeface="方正細圓" panose="02000000000000000000" pitchFamily="2" charset="-120"/>
                <a:ea typeface="方正細圓" panose="02000000000000000000" pitchFamily="2" charset="-120"/>
              </a:rPr>
              <a:t>懂得感恩，需要： </a:t>
            </a:r>
            <a:br>
              <a:rPr lang="zh-TW" altLang="en-US" b="0" i="0" dirty="0">
                <a:solidFill>
                  <a:schemeClr val="bg1"/>
                </a:solidFill>
                <a:effectLst/>
                <a:latin typeface="方正細圓" panose="02000000000000000000" pitchFamily="2" charset="-120"/>
                <a:ea typeface="方正細圓" panose="02000000000000000000" pitchFamily="2" charset="-120"/>
              </a:rPr>
            </a:br>
            <a:r>
              <a:rPr lang="zh-TW" altLang="en-US" sz="6000" b="0" i="0" dirty="0">
                <a:solidFill>
                  <a:schemeClr val="bg1"/>
                </a:solidFill>
                <a:effectLst/>
                <a:latin typeface="方正綜藝" panose="02000000000000000000" pitchFamily="2" charset="-120"/>
                <a:ea typeface="方正綜藝" panose="02000000000000000000" pitchFamily="2" charset="-120"/>
              </a:rPr>
              <a:t>由心發出 </a:t>
            </a:r>
            <a:br>
              <a:rPr lang="zh-TW" altLang="en-US" sz="6000" b="0" i="0" dirty="0">
                <a:solidFill>
                  <a:schemeClr val="bg1"/>
                </a:solidFill>
                <a:effectLst/>
                <a:latin typeface="方正綜藝" panose="02000000000000000000" pitchFamily="2" charset="-120"/>
                <a:ea typeface="方正綜藝" panose="02000000000000000000" pitchFamily="2" charset="-120"/>
              </a:rPr>
            </a:br>
            <a:r>
              <a:rPr lang="zh-TW" altLang="en-US" sz="6000" b="0" i="0" dirty="0">
                <a:solidFill>
                  <a:schemeClr val="bg1"/>
                </a:solidFill>
                <a:effectLst/>
                <a:latin typeface="方正綜藝" panose="02000000000000000000" pitchFamily="2" charset="-120"/>
                <a:ea typeface="方正綜藝" panose="02000000000000000000" pitchFamily="2" charset="-120"/>
              </a:rPr>
              <a:t>謹記恩惠 </a:t>
            </a:r>
            <a:br>
              <a:rPr lang="zh-TW" altLang="en-US" sz="6000" b="0" i="0" dirty="0">
                <a:solidFill>
                  <a:schemeClr val="bg1"/>
                </a:solidFill>
                <a:effectLst/>
                <a:latin typeface="方正綜藝" panose="02000000000000000000" pitchFamily="2" charset="-120"/>
                <a:ea typeface="方正綜藝" panose="02000000000000000000" pitchFamily="2" charset="-120"/>
              </a:rPr>
            </a:br>
            <a:r>
              <a:rPr lang="zh-TW" altLang="en-US" sz="6000" b="0" i="0" dirty="0">
                <a:solidFill>
                  <a:schemeClr val="bg1"/>
                </a:solidFill>
                <a:effectLst/>
                <a:latin typeface="方正綜藝" panose="02000000000000000000" pitchFamily="2" charset="-120"/>
                <a:ea typeface="方正綜藝" panose="02000000000000000000" pitchFamily="2" charset="-120"/>
              </a:rPr>
              <a:t>敬畏、稱頌 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0E17624E-A0A1-CB10-D59D-F57CE06CF71D}"/>
              </a:ext>
            </a:extLst>
          </p:cNvPr>
          <p:cNvSpPr txBox="1"/>
          <p:nvPr/>
        </p:nvSpPr>
        <p:spPr>
          <a:xfrm>
            <a:off x="7091680" y="4675432"/>
            <a:ext cx="5222240" cy="180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99261">
                  <a:lumMod val="60000"/>
                  <a:lumOff val="40000"/>
                </a:srgbClr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方正細圓" panose="02000000000000000000" pitchFamily="2" charset="-120"/>
                <a:ea typeface="+mn-ea"/>
                <a:cs typeface="+mn-cs"/>
              </a:rPr>
              <a:t>1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我的心哪，你要稱頌耶和華！ 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99261">
                  <a:lumMod val="60000"/>
                  <a:lumOff val="40000"/>
                </a:srgbClr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凡在我裏面的，都要稱頌他的聖名！ 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99261">
                  <a:lumMod val="60000"/>
                  <a:lumOff val="40000"/>
                </a:srgbClr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方正細圓" panose="02000000000000000000" pitchFamily="2" charset="-120"/>
                <a:ea typeface="+mn-ea"/>
                <a:cs typeface="+mn-cs"/>
              </a:rPr>
              <a:t>2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我的心哪，你要稱頌耶和華！ 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99261">
                  <a:lumMod val="60000"/>
                  <a:lumOff val="40000"/>
                </a:srgbClr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不可忘記他一切的恩惠！ 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1439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570860F-5ADB-1A80-3675-EE1C94A13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5300" dirty="0">
                <a:solidFill>
                  <a:schemeClr val="bg1"/>
                </a:solidFill>
                <a:latin typeface="Segoe UI" panose="020B0502040204020203" pitchFamily="34" charset="0"/>
              </a:rPr>
              <a:t>詩一零三篇</a:t>
            </a:r>
            <a:r>
              <a:rPr lang="zh-TW" altLang="en-US" dirty="0">
                <a:solidFill>
                  <a:schemeClr val="bg1"/>
                </a:solidFill>
                <a:latin typeface="Segoe UI" panose="020B0502040204020203" pitchFamily="34" charset="0"/>
              </a:rPr>
              <a:t> </a:t>
            </a:r>
            <a:br>
              <a:rPr lang="zh-TW" altLang="en-US" dirty="0">
                <a:solidFill>
                  <a:schemeClr val="bg1"/>
                </a:solidFill>
                <a:latin typeface="Segoe UI" panose="020B0502040204020203" pitchFamily="34" charset="0"/>
              </a:rPr>
            </a:br>
            <a:endParaRPr lang="zh-HK" altLang="en-US" dirty="0">
              <a:solidFill>
                <a:schemeClr val="bg1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FDC5FEC-1A8E-7C1F-C1E4-00DCB5EFE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0" y="1200150"/>
            <a:ext cx="7080885" cy="5381625"/>
          </a:xfrm>
        </p:spPr>
        <p:txBody>
          <a:bodyPr>
            <a:normAutofit fontScale="92500" lnSpcReduction="10000"/>
          </a:bodyPr>
          <a:lstStyle/>
          <a:p>
            <a:pPr marL="0" indent="0" algn="l" rtl="0" fontAlgn="base">
              <a:buNone/>
            </a:pPr>
            <a:r>
              <a:rPr lang="en-US" altLang="zh-TW" sz="3500" b="0" i="0" dirty="0">
                <a:solidFill>
                  <a:schemeClr val="bg1"/>
                </a:solidFill>
                <a:effectLst/>
                <a:latin typeface="方正細圓" panose="02000000000000000000" pitchFamily="2" charset="-120"/>
              </a:rPr>
              <a:t>1</a:t>
            </a:r>
            <a:r>
              <a:rPr lang="zh-TW" altLang="en-US" sz="35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我的心哪，你要稱頌耶和華！ </a:t>
            </a:r>
            <a:endParaRPr lang="zh-TW" altLang="en-US" sz="39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zh-TW" altLang="en-US" sz="35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凡在我裏面的，都要稱頌他的聖名！ </a:t>
            </a:r>
            <a:endParaRPr lang="zh-TW" altLang="en-US" sz="39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en-US" altLang="zh-TW" sz="3500" b="0" i="0" dirty="0">
                <a:solidFill>
                  <a:schemeClr val="bg1"/>
                </a:solidFill>
                <a:effectLst/>
                <a:latin typeface="方正細圓" panose="02000000000000000000" pitchFamily="2" charset="-120"/>
              </a:rPr>
              <a:t>2</a:t>
            </a:r>
            <a:r>
              <a:rPr lang="zh-TW" altLang="en-US" sz="35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我的心哪，你要稱頌耶和華！ </a:t>
            </a:r>
            <a:endParaRPr lang="zh-TW" altLang="en-US" sz="39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zh-TW" altLang="en-US" sz="35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不可忘記他一切的恩惠！ </a:t>
            </a:r>
            <a:endParaRPr lang="zh-TW" altLang="en-US" sz="39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en-US" altLang="zh-TW" sz="3500" b="0" i="0" dirty="0">
                <a:solidFill>
                  <a:schemeClr val="bg1"/>
                </a:solidFill>
                <a:effectLst/>
                <a:latin typeface="方正細圓" panose="02000000000000000000" pitchFamily="2" charset="-120"/>
              </a:rPr>
              <a:t>3</a:t>
            </a:r>
            <a:r>
              <a:rPr lang="zh-TW" altLang="en-US" sz="35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他赦免你一切的罪孽， </a:t>
            </a:r>
            <a:endParaRPr lang="zh-TW" altLang="en-US" sz="39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zh-TW" altLang="en-US" sz="35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醫治你一切的疾病。 </a:t>
            </a:r>
            <a:endParaRPr lang="zh-TW" altLang="en-US" sz="39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en-US" altLang="zh-TW" sz="3500" b="0" i="0" dirty="0">
                <a:solidFill>
                  <a:schemeClr val="bg1"/>
                </a:solidFill>
                <a:effectLst/>
                <a:latin typeface="方正細圓" panose="02000000000000000000" pitchFamily="2" charset="-120"/>
              </a:rPr>
              <a:t>4</a:t>
            </a:r>
            <a:r>
              <a:rPr lang="zh-TW" altLang="en-US" sz="35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他救贖你的命脫離地府， </a:t>
            </a:r>
            <a:endParaRPr lang="zh-TW" altLang="en-US" sz="39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zh-TW" altLang="en-US" sz="35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以仁愛和憐憫為你的冠冕。 </a:t>
            </a:r>
            <a:endParaRPr lang="zh-TW" altLang="en-US" sz="39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en-US" altLang="zh-TW" sz="3500" b="0" i="0" dirty="0">
                <a:solidFill>
                  <a:schemeClr val="bg1"/>
                </a:solidFill>
                <a:effectLst/>
                <a:latin typeface="方正細圓" panose="02000000000000000000" pitchFamily="2" charset="-120"/>
              </a:rPr>
              <a:t>5</a:t>
            </a:r>
            <a:r>
              <a:rPr lang="zh-TW" altLang="en-US" sz="35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他用美物使你的生命得以滿足， </a:t>
            </a:r>
            <a:endParaRPr lang="zh-TW" altLang="en-US" sz="39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zh-TW" altLang="en-US" sz="35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以致你如鷹返老還童。 </a:t>
            </a:r>
            <a:endParaRPr lang="zh-TW" altLang="en-US" sz="39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>
              <a:buNone/>
            </a:pPr>
            <a:endParaRPr lang="zh-HK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771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570860F-5ADB-1A80-3675-EE1C94A13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2" y="365125"/>
            <a:ext cx="10637518" cy="5054600"/>
          </a:xfrm>
        </p:spPr>
        <p:txBody>
          <a:bodyPr>
            <a:normAutofit/>
          </a:bodyPr>
          <a:lstStyle/>
          <a:p>
            <a:pPr algn="l" rtl="0" fontAlgn="base"/>
            <a:r>
              <a:rPr lang="zh-TW" altLang="en-US" sz="6000" b="0" i="0" dirty="0">
                <a:solidFill>
                  <a:schemeClr val="bg1"/>
                </a:solidFill>
                <a:effectLst/>
                <a:latin typeface="方正細圓" panose="02000000000000000000" pitchFamily="2" charset="-120"/>
                <a:ea typeface="方正細圓" panose="02000000000000000000" pitchFamily="2" charset="-120"/>
              </a:rPr>
              <a:t>大綱： </a:t>
            </a:r>
            <a:br>
              <a:rPr lang="zh-TW" altLang="en-US" b="0" i="0" dirty="0">
                <a:solidFill>
                  <a:schemeClr val="bg1"/>
                </a:solidFill>
                <a:effectLst/>
                <a:latin typeface="方正細圓" panose="02000000000000000000" pitchFamily="2" charset="-120"/>
                <a:ea typeface="方正細圓" panose="02000000000000000000" pitchFamily="2" charset="-120"/>
              </a:rPr>
            </a:br>
            <a:br>
              <a:rPr lang="en-US" altLang="zh-TW" b="0" i="0" dirty="0">
                <a:solidFill>
                  <a:schemeClr val="bg1"/>
                </a:solidFill>
                <a:effectLst/>
                <a:latin typeface="方正細圓" panose="02000000000000000000" pitchFamily="2" charset="-120"/>
                <a:ea typeface="方正細圓" panose="02000000000000000000" pitchFamily="2" charset="-120"/>
              </a:rPr>
            </a:br>
            <a:r>
              <a:rPr lang="zh-TW" altLang="en-US" b="0" i="0" dirty="0">
                <a:solidFill>
                  <a:schemeClr val="bg1"/>
                </a:solidFill>
                <a:effectLst/>
                <a:latin typeface="方正細圓" panose="02000000000000000000" pitchFamily="2" charset="-120"/>
                <a:ea typeface="方正細圓" panose="02000000000000000000" pitchFamily="2" charset="-120"/>
              </a:rPr>
              <a:t>懂得感恩，需要： </a:t>
            </a:r>
            <a:br>
              <a:rPr lang="zh-TW" altLang="en-US" b="0" i="0" dirty="0">
                <a:solidFill>
                  <a:schemeClr val="bg1"/>
                </a:solidFill>
                <a:effectLst/>
                <a:latin typeface="方正細圓" panose="02000000000000000000" pitchFamily="2" charset="-120"/>
                <a:ea typeface="方正細圓" panose="02000000000000000000" pitchFamily="2" charset="-120"/>
              </a:rPr>
            </a:br>
            <a:r>
              <a:rPr lang="zh-TW" altLang="en-US" sz="6000" b="0" i="0" dirty="0">
                <a:solidFill>
                  <a:schemeClr val="bg1"/>
                </a:solidFill>
                <a:effectLst/>
                <a:latin typeface="方正平黑" panose="02000000000000000000" pitchFamily="2" charset="-120"/>
                <a:ea typeface="方正平黑" panose="02000000000000000000" pitchFamily="2" charset="-120"/>
              </a:rPr>
              <a:t>由心發出 </a:t>
            </a:r>
            <a:br>
              <a:rPr lang="zh-TW" altLang="en-US" sz="6000" b="0" i="0" dirty="0">
                <a:solidFill>
                  <a:schemeClr val="bg1"/>
                </a:solidFill>
                <a:effectLst/>
                <a:latin typeface="方正平黑" panose="02000000000000000000" pitchFamily="2" charset="-120"/>
                <a:ea typeface="方正平黑" panose="02000000000000000000" pitchFamily="2" charset="-120"/>
              </a:rPr>
            </a:br>
            <a:r>
              <a:rPr lang="zh-TW" altLang="en-US" sz="6000" b="0" i="0" dirty="0">
                <a:solidFill>
                  <a:schemeClr val="bg1"/>
                </a:solidFill>
                <a:effectLst/>
                <a:latin typeface="方正平黑" panose="02000000000000000000" pitchFamily="2" charset="-120"/>
                <a:ea typeface="方正平黑" panose="02000000000000000000" pitchFamily="2" charset="-120"/>
              </a:rPr>
              <a:t>謹記恩惠 </a:t>
            </a:r>
            <a:br>
              <a:rPr lang="zh-TW" altLang="en-US" sz="6000" b="0" i="0" dirty="0">
                <a:solidFill>
                  <a:schemeClr val="bg1"/>
                </a:solidFill>
                <a:effectLst/>
                <a:latin typeface="方正平黑" panose="02000000000000000000" pitchFamily="2" charset="-120"/>
                <a:ea typeface="方正平黑" panose="02000000000000000000" pitchFamily="2" charset="-120"/>
              </a:rPr>
            </a:br>
            <a:r>
              <a:rPr lang="zh-TW" altLang="en-US" sz="6000" b="0" i="0" dirty="0">
                <a:solidFill>
                  <a:schemeClr val="bg1"/>
                </a:solidFill>
                <a:effectLst/>
                <a:latin typeface="方正平黑" panose="02000000000000000000" pitchFamily="2" charset="-120"/>
                <a:ea typeface="方正平黑" panose="02000000000000000000" pitchFamily="2" charset="-120"/>
              </a:rPr>
              <a:t>敬畏、稱頌 </a:t>
            </a:r>
          </a:p>
        </p:txBody>
      </p:sp>
    </p:spTree>
    <p:extLst>
      <p:ext uri="{BB962C8B-B14F-4D97-AF65-F5344CB8AC3E}">
        <p14:creationId xmlns:p14="http://schemas.microsoft.com/office/powerpoint/2010/main" val="1750110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570860F-5ADB-1A80-3675-EE1C94A13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5300" dirty="0">
                <a:solidFill>
                  <a:schemeClr val="bg1"/>
                </a:solidFill>
                <a:latin typeface="Segoe UI" panose="020B0502040204020203" pitchFamily="34" charset="0"/>
              </a:rPr>
              <a:t>詩一零三篇</a:t>
            </a:r>
            <a:r>
              <a:rPr lang="zh-TW" altLang="en-US" dirty="0">
                <a:solidFill>
                  <a:schemeClr val="bg1"/>
                </a:solidFill>
                <a:latin typeface="Segoe UI" panose="020B0502040204020203" pitchFamily="34" charset="0"/>
              </a:rPr>
              <a:t> </a:t>
            </a:r>
            <a:br>
              <a:rPr lang="zh-TW" altLang="en-US" dirty="0">
                <a:solidFill>
                  <a:schemeClr val="bg1"/>
                </a:solidFill>
                <a:latin typeface="Segoe UI" panose="020B0502040204020203" pitchFamily="34" charset="0"/>
              </a:rPr>
            </a:br>
            <a:endParaRPr lang="zh-HK" altLang="en-US" dirty="0">
              <a:solidFill>
                <a:schemeClr val="bg1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FDC5FEC-1A8E-7C1F-C1E4-00DCB5EFE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0" y="1360488"/>
            <a:ext cx="9995535" cy="2971800"/>
          </a:xfrm>
        </p:spPr>
        <p:txBody>
          <a:bodyPr>
            <a:normAutofit/>
          </a:bodyPr>
          <a:lstStyle/>
          <a:p>
            <a:pPr marL="0" indent="0" algn="l" rtl="0" fontAlgn="base">
              <a:buNone/>
            </a:pPr>
            <a:r>
              <a:rPr lang="en-US" altLang="zh-TW" sz="4000" b="0" i="0" dirty="0">
                <a:solidFill>
                  <a:schemeClr val="bg1"/>
                </a:solidFill>
                <a:effectLst/>
                <a:latin typeface="方正細圓" panose="02000000000000000000" pitchFamily="2" charset="-120"/>
              </a:rPr>
              <a:t>1</a:t>
            </a:r>
            <a:r>
              <a:rPr lang="zh-TW" altLang="en-US" sz="4400" b="1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我的心哪</a:t>
            </a:r>
            <a:r>
              <a:rPr lang="zh-TW" altLang="en-US" sz="40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，你要稱頌耶和華！ </a:t>
            </a:r>
            <a:endParaRPr lang="zh-TW" altLang="en-US" sz="44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zh-TW" altLang="en-US" sz="40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凡在我裏面的，都要稱頌他的聖名！ </a:t>
            </a:r>
            <a:endParaRPr lang="zh-TW" altLang="en-US" sz="44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en-US" altLang="zh-TW" sz="4000" b="0" i="0" dirty="0">
                <a:solidFill>
                  <a:schemeClr val="bg1"/>
                </a:solidFill>
                <a:effectLst/>
                <a:latin typeface="方正細圓" panose="02000000000000000000" pitchFamily="2" charset="-120"/>
              </a:rPr>
              <a:t>2</a:t>
            </a:r>
            <a:r>
              <a:rPr lang="zh-TW" altLang="en-US" sz="4400" b="1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我的心哪</a:t>
            </a:r>
            <a:r>
              <a:rPr lang="zh-TW" altLang="en-US" sz="40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，你要稱頌耶和華！ </a:t>
            </a:r>
            <a:endParaRPr lang="zh-TW" altLang="en-US" sz="44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zh-TW" altLang="en-US" sz="40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不可忘記他一切的恩惠！ </a:t>
            </a:r>
            <a:endParaRPr lang="zh-TW" altLang="en-US" sz="44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>
              <a:buNone/>
            </a:pPr>
            <a:endParaRPr lang="zh-HK" altLang="en-US" sz="4400" dirty="0">
              <a:solidFill>
                <a:schemeClr val="bg1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8CAF6798-3B92-A431-DBB0-D07167C30DFB}"/>
              </a:ext>
            </a:extLst>
          </p:cNvPr>
          <p:cNvSpPr txBox="1"/>
          <p:nvPr/>
        </p:nvSpPr>
        <p:spPr>
          <a:xfrm>
            <a:off x="8658225" y="292269"/>
            <a:ext cx="344805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TW" altLang="en-US" sz="6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方正平黑" panose="02000000000000000000" pitchFamily="2" charset="-120"/>
                <a:ea typeface="方正平黑" panose="02000000000000000000" pitchFamily="2" charset="-120"/>
                <a:cs typeface="+mj-cs"/>
              </a:rPr>
              <a:t>由心發出 </a:t>
            </a:r>
            <a:endParaRPr lang="zh-HK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785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570860F-5ADB-1A80-3675-EE1C94A13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5300" dirty="0">
                <a:solidFill>
                  <a:schemeClr val="bg1"/>
                </a:solidFill>
                <a:latin typeface="Segoe UI" panose="020B0502040204020203" pitchFamily="34" charset="0"/>
              </a:rPr>
              <a:t>詩一零三篇</a:t>
            </a:r>
            <a:r>
              <a:rPr lang="zh-TW" altLang="en-US" dirty="0">
                <a:solidFill>
                  <a:schemeClr val="bg1"/>
                </a:solidFill>
                <a:latin typeface="Segoe UI" panose="020B0502040204020203" pitchFamily="34" charset="0"/>
              </a:rPr>
              <a:t> </a:t>
            </a:r>
            <a:br>
              <a:rPr lang="zh-TW" altLang="en-US" dirty="0">
                <a:solidFill>
                  <a:schemeClr val="bg1"/>
                </a:solidFill>
                <a:latin typeface="Segoe UI" panose="020B0502040204020203" pitchFamily="34" charset="0"/>
              </a:rPr>
            </a:br>
            <a:endParaRPr lang="zh-HK" altLang="en-US" dirty="0">
              <a:solidFill>
                <a:schemeClr val="bg1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FDC5FEC-1A8E-7C1F-C1E4-00DCB5EFE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0" y="1360488"/>
            <a:ext cx="4832985" cy="1763712"/>
          </a:xfrm>
        </p:spPr>
        <p:txBody>
          <a:bodyPr>
            <a:normAutofit lnSpcReduction="10000"/>
          </a:bodyPr>
          <a:lstStyle/>
          <a:p>
            <a:pPr marL="0" indent="0" algn="l" rtl="0" fontAlgn="base">
              <a:buNone/>
            </a:pPr>
            <a:r>
              <a:rPr lang="en-US" altLang="zh-TW" b="0" i="0" dirty="0">
                <a:solidFill>
                  <a:schemeClr val="bg1"/>
                </a:solidFill>
                <a:effectLst/>
                <a:latin typeface="方正細圓" panose="02000000000000000000" pitchFamily="2" charset="-120"/>
              </a:rPr>
              <a:t>1</a:t>
            </a:r>
            <a:r>
              <a:rPr lang="zh-TW" altLang="en-US" sz="2400" b="1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我的</a:t>
            </a:r>
            <a:r>
              <a:rPr lang="zh-TW" altLang="en-US" sz="2800" b="1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心</a:t>
            </a:r>
            <a:r>
              <a:rPr lang="zh-TW" altLang="en-US" sz="2400" b="1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哪</a:t>
            </a:r>
            <a:r>
              <a:rPr lang="zh-TW" altLang="en-US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，你要稱頌耶和華！ </a:t>
            </a:r>
            <a:endParaRPr lang="zh-TW" altLang="en-US" sz="24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zh-TW" altLang="en-US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凡在我裏面的，都要稱頌他的聖名！ </a:t>
            </a:r>
            <a:endParaRPr lang="zh-TW" altLang="en-US" sz="24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en-US" altLang="zh-TW" b="0" i="0" dirty="0">
                <a:solidFill>
                  <a:schemeClr val="bg1"/>
                </a:solidFill>
                <a:effectLst/>
                <a:latin typeface="方正細圓" panose="02000000000000000000" pitchFamily="2" charset="-120"/>
              </a:rPr>
              <a:t>2</a:t>
            </a:r>
            <a:r>
              <a:rPr lang="zh-TW" altLang="en-US" sz="2400" b="1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我的</a:t>
            </a:r>
            <a:r>
              <a:rPr lang="zh-TW" altLang="en-US" sz="2800" b="1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心</a:t>
            </a:r>
            <a:r>
              <a:rPr lang="zh-TW" altLang="en-US" sz="2400" b="1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哪</a:t>
            </a:r>
            <a:r>
              <a:rPr lang="zh-TW" altLang="en-US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，你要稱頌耶和華！ </a:t>
            </a:r>
            <a:endParaRPr lang="zh-TW" altLang="en-US" sz="24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zh-TW" altLang="en-US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不可忘記他一切的恩惠！ </a:t>
            </a:r>
            <a:endParaRPr lang="zh-TW" altLang="en-US" sz="24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>
              <a:buNone/>
            </a:pPr>
            <a:endParaRPr lang="zh-HK" altLang="en-US" sz="2400" dirty="0">
              <a:solidFill>
                <a:schemeClr val="bg1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8CAF6798-3B92-A431-DBB0-D07167C30DFB}"/>
              </a:ext>
            </a:extLst>
          </p:cNvPr>
          <p:cNvSpPr txBox="1"/>
          <p:nvPr/>
        </p:nvSpPr>
        <p:spPr>
          <a:xfrm>
            <a:off x="8658225" y="292269"/>
            <a:ext cx="344805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TW" altLang="en-US" sz="6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方正平黑" panose="02000000000000000000" pitchFamily="2" charset="-120"/>
                <a:ea typeface="方正平黑" panose="02000000000000000000" pitchFamily="2" charset="-120"/>
                <a:cs typeface="+mj-cs"/>
              </a:rPr>
              <a:t>由心發出 </a:t>
            </a:r>
            <a:endParaRPr lang="zh-HK" altLang="en-US" dirty="0">
              <a:solidFill>
                <a:schemeClr val="bg1"/>
              </a:solidFill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E1A6EAA5-920F-19C0-C9F1-5D7120A1CAAF}"/>
              </a:ext>
            </a:extLst>
          </p:cNvPr>
          <p:cNvSpPr/>
          <p:nvPr/>
        </p:nvSpPr>
        <p:spPr>
          <a:xfrm>
            <a:off x="933450" y="3239822"/>
            <a:ext cx="516255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7200" b="1" cap="none" spc="0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</a:rPr>
              <a:t>生命、人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26E74784-23BB-1D2B-0283-20B5EA384CF2}"/>
              </a:ext>
            </a:extLst>
          </p:cNvPr>
          <p:cNvSpPr txBox="1"/>
          <p:nvPr/>
        </p:nvSpPr>
        <p:spPr>
          <a:xfrm>
            <a:off x="777240" y="4788956"/>
            <a:ext cx="903208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3600" dirty="0">
                <a:solidFill>
                  <a:schemeClr val="bg1"/>
                </a:solidFill>
              </a:rPr>
              <a:t>呂振中譯本：我的心哪，你要祝頌永恆主；我的</a:t>
            </a:r>
            <a:r>
              <a:rPr lang="zh-TW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全內臟</a:t>
            </a:r>
            <a:r>
              <a:rPr lang="zh-TW" altLang="en-US" sz="3600" dirty="0">
                <a:solidFill>
                  <a:schemeClr val="bg1"/>
                </a:solidFill>
              </a:rPr>
              <a:t>阿，你要祝頌他的聖名。</a:t>
            </a:r>
            <a:endParaRPr lang="zh-HK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851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AD2222-3E85-9748-AD21-31A88BA84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8746" y="152399"/>
            <a:ext cx="3819525" cy="1038225"/>
          </a:xfrm>
        </p:spPr>
        <p:txBody>
          <a:bodyPr>
            <a:noAutofit/>
          </a:bodyPr>
          <a:lstStyle/>
          <a:p>
            <a:r>
              <a:rPr lang="en-US" altLang="zh-TW" sz="2400" b="0" i="0" dirty="0">
                <a:solidFill>
                  <a:schemeClr val="bg1"/>
                </a:solidFill>
                <a:effectLst/>
                <a:latin typeface="方正仿宋" panose="02000000000000000000" pitchFamily="2" charset="-120"/>
                <a:ea typeface="方正仿宋" panose="02000000000000000000" pitchFamily="2" charset="-120"/>
              </a:rPr>
              <a:t>1907</a:t>
            </a:r>
            <a:r>
              <a:rPr lang="zh-TW" altLang="en-US" sz="2400" b="0" i="0" dirty="0">
                <a:solidFill>
                  <a:schemeClr val="bg1"/>
                </a:solidFill>
                <a:effectLst/>
                <a:latin typeface="方正仿宋" panose="02000000000000000000" pitchFamily="2" charset="-120"/>
                <a:ea typeface="方正仿宋" panose="02000000000000000000" pitchFamily="2" charset="-120"/>
              </a:rPr>
              <a:t>年廣東話舊新約全書</a:t>
            </a:r>
            <a:endParaRPr lang="zh-HK" altLang="en-US" sz="2400" dirty="0">
              <a:solidFill>
                <a:schemeClr val="bg1"/>
              </a:solidFill>
              <a:latin typeface="方正仿宋" panose="02000000000000000000" pitchFamily="2" charset="-120"/>
              <a:ea typeface="方正仿宋" panose="02000000000000000000" pitchFamily="2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3814C5C1-ED8C-7F80-ABCD-197775C8DE4B}"/>
              </a:ext>
            </a:extLst>
          </p:cNvPr>
          <p:cNvSpPr txBox="1"/>
          <p:nvPr/>
        </p:nvSpPr>
        <p:spPr>
          <a:xfrm>
            <a:off x="6168746" y="1190624"/>
            <a:ext cx="3508653" cy="44767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3600" dirty="0">
                <a:solidFill>
                  <a:schemeClr val="bg1"/>
                </a:solidFill>
              </a:rPr>
              <a:t>一我之</a:t>
            </a:r>
            <a:r>
              <a:rPr lang="zh-TW" altLang="en-US" sz="3600" b="1" dirty="0">
                <a:solidFill>
                  <a:schemeClr val="bg1"/>
                </a:solidFill>
              </a:rPr>
              <a:t>靈魂</a:t>
            </a:r>
            <a:r>
              <a:rPr lang="zh-TW" altLang="en-US" sz="3600" dirty="0">
                <a:solidFill>
                  <a:schemeClr val="bg1"/>
                </a:solidFill>
              </a:rPr>
              <a:t>，應當感謝耶和華，我之心腸，應當讚頌佢之聖名。</a:t>
            </a:r>
            <a:endParaRPr lang="en-US" altLang="zh-TW" sz="3600" dirty="0">
              <a:solidFill>
                <a:schemeClr val="bg1"/>
              </a:solidFill>
            </a:endParaRPr>
          </a:p>
          <a:p>
            <a:r>
              <a:rPr lang="zh-TW" altLang="en-US" sz="3600" dirty="0">
                <a:solidFill>
                  <a:schemeClr val="bg1"/>
                </a:solidFill>
              </a:rPr>
              <a:t>二我之</a:t>
            </a:r>
            <a:r>
              <a:rPr lang="zh-TW" altLang="en-US" sz="3600" b="1" dirty="0">
                <a:solidFill>
                  <a:schemeClr val="bg1"/>
                </a:solidFill>
              </a:rPr>
              <a:t>靈魂</a:t>
            </a:r>
            <a:r>
              <a:rPr lang="zh-TW" altLang="en-US" sz="3600" dirty="0">
                <a:solidFill>
                  <a:schemeClr val="bg1"/>
                </a:solidFill>
              </a:rPr>
              <a:t>，應當讚美耶和華，唔好忘記佢之恩惠。</a:t>
            </a:r>
            <a:endParaRPr lang="zh-HK" altLang="en-US" sz="3600" dirty="0">
              <a:solidFill>
                <a:schemeClr val="bg1"/>
              </a:solidFill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097C72D5-1812-F433-78BA-37A79AB5A85E}"/>
              </a:ext>
            </a:extLst>
          </p:cNvPr>
          <p:cNvSpPr txBox="1"/>
          <p:nvPr/>
        </p:nvSpPr>
        <p:spPr>
          <a:xfrm>
            <a:off x="8743950" y="5874602"/>
            <a:ext cx="344805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kumimoji="0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方正平黑" panose="02000000000000000000" pitchFamily="2" charset="-120"/>
                <a:ea typeface="方正平黑" panose="02000000000000000000" pitchFamily="2" charset="-120"/>
                <a:cs typeface="+mj-cs"/>
              </a:rPr>
              <a:t>由心發出 </a:t>
            </a:r>
            <a:endParaRPr lang="zh-HK" alt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649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570860F-5ADB-1A80-3675-EE1C94A13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5300" dirty="0">
                <a:solidFill>
                  <a:schemeClr val="bg1"/>
                </a:solidFill>
                <a:latin typeface="Segoe UI" panose="020B0502040204020203" pitchFamily="34" charset="0"/>
              </a:rPr>
              <a:t>詩一零三篇</a:t>
            </a:r>
            <a:r>
              <a:rPr lang="zh-TW" altLang="en-US" dirty="0">
                <a:solidFill>
                  <a:schemeClr val="bg1"/>
                </a:solidFill>
                <a:latin typeface="Segoe UI" panose="020B0502040204020203" pitchFamily="34" charset="0"/>
              </a:rPr>
              <a:t> </a:t>
            </a:r>
            <a:br>
              <a:rPr lang="zh-TW" altLang="en-US" dirty="0">
                <a:solidFill>
                  <a:schemeClr val="bg1"/>
                </a:solidFill>
                <a:latin typeface="Segoe UI" panose="020B0502040204020203" pitchFamily="34" charset="0"/>
              </a:rPr>
            </a:br>
            <a:endParaRPr lang="zh-HK" altLang="en-US" dirty="0">
              <a:solidFill>
                <a:schemeClr val="bg1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FDC5FEC-1A8E-7C1F-C1E4-00DCB5EFE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0" y="1200150"/>
            <a:ext cx="8021320" cy="5381625"/>
          </a:xfrm>
        </p:spPr>
        <p:txBody>
          <a:bodyPr>
            <a:normAutofit/>
          </a:bodyPr>
          <a:lstStyle/>
          <a:p>
            <a:pPr marL="0" indent="0" algn="l" rtl="0" fontAlgn="base">
              <a:buNone/>
            </a:pPr>
            <a:r>
              <a:rPr lang="en-US" altLang="zh-TW" sz="3500" b="0" i="0" dirty="0">
                <a:solidFill>
                  <a:schemeClr val="bg1"/>
                </a:solidFill>
                <a:effectLst/>
                <a:latin typeface="方正細圓" panose="02000000000000000000" pitchFamily="2" charset="-120"/>
              </a:rPr>
              <a:t>1</a:t>
            </a:r>
            <a:r>
              <a:rPr lang="zh-TW" altLang="en-US" sz="35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我的心哪，你要稱頌耶和華！ </a:t>
            </a:r>
            <a:endParaRPr lang="zh-TW" altLang="en-US" sz="39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zh-TW" altLang="en-US" sz="35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凡在我裏面的，都要稱頌他的聖名！ </a:t>
            </a:r>
            <a:endParaRPr lang="zh-TW" altLang="en-US" sz="39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en-US" altLang="zh-TW" sz="3500" b="0" i="0" dirty="0">
                <a:solidFill>
                  <a:schemeClr val="bg1"/>
                </a:solidFill>
                <a:effectLst/>
                <a:latin typeface="方正細圓" panose="02000000000000000000" pitchFamily="2" charset="-120"/>
              </a:rPr>
              <a:t>2</a:t>
            </a:r>
            <a:r>
              <a:rPr lang="zh-TW" altLang="en-US" sz="35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我的心哪，你要稱頌耶和華！ </a:t>
            </a:r>
            <a:endParaRPr lang="zh-TW" altLang="en-US" sz="39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zh-TW" altLang="en-US" sz="4800" b="1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不可忘記他一切的恩惠</a:t>
            </a:r>
            <a:r>
              <a:rPr lang="zh-TW" altLang="en-US" sz="35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！ </a:t>
            </a:r>
            <a:endParaRPr lang="zh-TW" altLang="en-US" sz="39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>
              <a:buNone/>
            </a:pPr>
            <a:endParaRPr lang="zh-HK" altLang="en-US" sz="3600" dirty="0">
              <a:solidFill>
                <a:schemeClr val="bg1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76E1A910-4820-CB00-D522-1F5CD643DE6C}"/>
              </a:ext>
            </a:extLst>
          </p:cNvPr>
          <p:cNvSpPr txBox="1"/>
          <p:nvPr/>
        </p:nvSpPr>
        <p:spPr>
          <a:xfrm>
            <a:off x="8896350" y="365125"/>
            <a:ext cx="329565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5400" b="0" i="0" dirty="0">
                <a:solidFill>
                  <a:schemeClr val="bg1"/>
                </a:solidFill>
                <a:effectLst/>
                <a:latin typeface="方正平黑" panose="02000000000000000000" pitchFamily="2" charset="-120"/>
                <a:ea typeface="方正平黑" panose="02000000000000000000" pitchFamily="2" charset="-120"/>
              </a:rPr>
              <a:t>謹記恩惠 </a:t>
            </a:r>
            <a:endParaRPr lang="zh-HK" alt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398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570860F-5ADB-1A80-3675-EE1C94A13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5300" dirty="0">
                <a:solidFill>
                  <a:schemeClr val="bg1"/>
                </a:solidFill>
                <a:latin typeface="Segoe UI" panose="020B0502040204020203" pitchFamily="34" charset="0"/>
              </a:rPr>
              <a:t>詩一零三篇</a:t>
            </a:r>
            <a:r>
              <a:rPr lang="zh-TW" altLang="en-US" dirty="0">
                <a:solidFill>
                  <a:schemeClr val="bg1"/>
                </a:solidFill>
                <a:latin typeface="Segoe UI" panose="020B0502040204020203" pitchFamily="34" charset="0"/>
              </a:rPr>
              <a:t> </a:t>
            </a:r>
            <a:br>
              <a:rPr lang="zh-TW" altLang="en-US" dirty="0">
                <a:solidFill>
                  <a:schemeClr val="bg1"/>
                </a:solidFill>
                <a:latin typeface="Segoe UI" panose="020B0502040204020203" pitchFamily="34" charset="0"/>
              </a:rPr>
            </a:br>
            <a:endParaRPr lang="zh-HK" altLang="en-US" dirty="0">
              <a:solidFill>
                <a:schemeClr val="bg1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FDC5FEC-1A8E-7C1F-C1E4-00DCB5EFE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0" y="1037268"/>
            <a:ext cx="8319135" cy="2867025"/>
          </a:xfrm>
        </p:spPr>
        <p:txBody>
          <a:bodyPr>
            <a:normAutofit/>
          </a:bodyPr>
          <a:lstStyle/>
          <a:p>
            <a:pPr marL="0" indent="0" algn="l" rtl="0" fontAlgn="base">
              <a:buNone/>
            </a:pPr>
            <a:r>
              <a:rPr lang="en-US" altLang="zh-TW" sz="3200" b="0" i="0" dirty="0">
                <a:solidFill>
                  <a:schemeClr val="bg1"/>
                </a:solidFill>
                <a:effectLst/>
                <a:latin typeface="方正細圓" panose="02000000000000000000" pitchFamily="2" charset="-120"/>
              </a:rPr>
              <a:t>1</a:t>
            </a:r>
            <a:r>
              <a:rPr lang="zh-TW" altLang="en-US" sz="32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我的心哪，你要稱頌耶和華！ </a:t>
            </a:r>
            <a:endParaRPr lang="zh-TW" altLang="en-US" sz="36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zh-TW" altLang="en-US" sz="32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凡在我裏面的，都要稱頌他的聖名！ </a:t>
            </a:r>
            <a:endParaRPr lang="zh-TW" altLang="en-US" sz="36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en-US" altLang="zh-TW" sz="3200" b="0" i="0" dirty="0">
                <a:solidFill>
                  <a:schemeClr val="bg1"/>
                </a:solidFill>
                <a:effectLst/>
                <a:latin typeface="方正細圓" panose="02000000000000000000" pitchFamily="2" charset="-120"/>
              </a:rPr>
              <a:t>2</a:t>
            </a:r>
            <a:r>
              <a:rPr lang="zh-TW" altLang="en-US" sz="32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我的心哪，你要稱頌耶和華！ </a:t>
            </a:r>
            <a:endParaRPr lang="zh-TW" altLang="en-US" sz="36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zh-TW" altLang="en-US" sz="4400" b="1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不可忘記他一切的</a:t>
            </a:r>
            <a:r>
              <a:rPr lang="zh-TW" altLang="en-US" sz="4800" b="1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恩惠</a:t>
            </a:r>
            <a:r>
              <a:rPr lang="zh-TW" altLang="en-US" sz="32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！ </a:t>
            </a:r>
            <a:endParaRPr lang="zh-TW" altLang="en-US" sz="36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>
              <a:buNone/>
            </a:pPr>
            <a:endParaRPr lang="zh-HK" altLang="en-US" sz="3200" dirty="0">
              <a:solidFill>
                <a:schemeClr val="bg1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76E1A910-4820-CB00-D522-1F5CD643DE6C}"/>
              </a:ext>
            </a:extLst>
          </p:cNvPr>
          <p:cNvSpPr txBox="1"/>
          <p:nvPr/>
        </p:nvSpPr>
        <p:spPr>
          <a:xfrm>
            <a:off x="8896350" y="365125"/>
            <a:ext cx="329565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5400" b="0" i="0" dirty="0">
                <a:solidFill>
                  <a:schemeClr val="bg1"/>
                </a:solidFill>
                <a:effectLst/>
                <a:latin typeface="方正平黑" panose="02000000000000000000" pitchFamily="2" charset="-120"/>
                <a:ea typeface="方正平黑" panose="02000000000000000000" pitchFamily="2" charset="-120"/>
              </a:rPr>
              <a:t>謹記恩惠 </a:t>
            </a:r>
            <a:endParaRPr lang="zh-HK" altLang="en-US" sz="5400" dirty="0">
              <a:solidFill>
                <a:schemeClr val="bg1"/>
              </a:solidFill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46B9ABB1-84DA-CF57-C562-E42EB06804C1}"/>
              </a:ext>
            </a:extLst>
          </p:cNvPr>
          <p:cNvSpPr txBox="1"/>
          <p:nvPr/>
        </p:nvSpPr>
        <p:spPr>
          <a:xfrm>
            <a:off x="782800" y="3439785"/>
            <a:ext cx="10763407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TW" alt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恩惠</a:t>
            </a: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19</a:t>
            </a:r>
            <a:r>
              <a:rPr kumimoji="0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次</a:t>
            </a:r>
            <a:r>
              <a:rPr kumimoji="0" lang="en-US" altLang="zh-TW" sz="4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</a:rPr>
              <a:t>=</a:t>
            </a:r>
            <a:r>
              <a:rPr lang="zh-HK" altLang="zh-HK" sz="4800" dirty="0">
                <a:solidFill>
                  <a:schemeClr val="bg1"/>
                </a:solidFill>
                <a:latin typeface="方正粗黑" panose="02000000000000000000" pitchFamily="2" charset="-120"/>
                <a:ea typeface="方正粗黑" panose="02000000000000000000" pitchFamily="2" charset="-120"/>
              </a:rPr>
              <a:t>對待、報酬、益處</a:t>
            </a:r>
            <a:endParaRPr lang="en-US" altLang="zh-TW" sz="4800" dirty="0">
              <a:solidFill>
                <a:schemeClr val="bg1"/>
              </a:solidFill>
              <a:latin typeface="方正粗黑" panose="02000000000000000000" pitchFamily="2" charset="-120"/>
              <a:ea typeface="方正粗黑" panose="02000000000000000000" pitchFamily="2" charset="-120"/>
            </a:endParaRPr>
          </a:p>
          <a:p>
            <a:r>
              <a:rPr lang="zh-TW" altLang="en-US" sz="4800" dirty="0">
                <a:solidFill>
                  <a:schemeClr val="bg1"/>
                </a:solidFill>
                <a:latin typeface="方正粗黑" panose="02000000000000000000" pitchFamily="2" charset="-120"/>
                <a:ea typeface="方正粗黑" panose="02000000000000000000" pitchFamily="2" charset="-120"/>
              </a:rPr>
              <a:t>仁慈、恩寵、恩待</a:t>
            </a:r>
            <a:r>
              <a:rPr lang="zh-HK" altLang="zh-HK" sz="4800" dirty="0">
                <a:solidFill>
                  <a:schemeClr val="bg1"/>
                </a:solidFill>
                <a:latin typeface="方正粗黑" panose="02000000000000000000" pitchFamily="2" charset="-120"/>
                <a:ea typeface="方正粗黑" panose="02000000000000000000" pitchFamily="2" charset="-120"/>
              </a:rPr>
              <a:t> </a:t>
            </a:r>
          </a:p>
          <a:p>
            <a:endParaRPr lang="zh-HK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8A52729F-C7D7-AD0B-909C-3CDAD8172C6E}"/>
              </a:ext>
            </a:extLst>
          </p:cNvPr>
          <p:cNvSpPr txBox="1"/>
          <p:nvPr/>
        </p:nvSpPr>
        <p:spPr>
          <a:xfrm>
            <a:off x="777240" y="5112846"/>
            <a:ext cx="11336055" cy="1415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3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代下三十二</a:t>
            </a:r>
            <a:r>
              <a:rPr lang="en-US" altLang="zh-TW" sz="32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25</a:t>
            </a:r>
            <a:r>
              <a:rPr lang="zh-TW" altLang="en-US" sz="32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上</a:t>
            </a:r>
            <a:endParaRPr lang="en-US" altLang="zh-TW" sz="3200" b="0" i="0" dirty="0">
              <a:solidFill>
                <a:schemeClr val="bg1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TW" altLang="en-US" sz="4000" b="0" i="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希西家卻沒有照他所蒙的</a:t>
            </a:r>
            <a:r>
              <a:rPr lang="zh-TW" altLang="en-US" sz="540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恩</a:t>
            </a:r>
            <a:r>
              <a:rPr lang="zh-TW" altLang="en-US" sz="4000" i="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回報</a:t>
            </a:r>
            <a:r>
              <a:rPr lang="en-US" altLang="zh-TW" sz="540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zh-TW" altLang="en-US" sz="540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好處</a:t>
            </a:r>
            <a:r>
              <a:rPr lang="en-US" altLang="zh-TW" sz="540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  <a:endParaRPr lang="zh-HK" alt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393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16A8D0C-697C-1E34-CFEA-8C0EBBC76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1" y="638175"/>
            <a:ext cx="10637518" cy="3419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Segoe UI" panose="020B0502040204020203" pitchFamily="34" charset="0"/>
              </a:rPr>
              <a:t>申六</a:t>
            </a:r>
            <a:r>
              <a:rPr lang="en-US" altLang="zh-TW" sz="400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Segoe UI" panose="020B0502040204020203" pitchFamily="34" charset="0"/>
              </a:rPr>
              <a:t>12『</a:t>
            </a:r>
            <a:r>
              <a:rPr lang="zh-TW" altLang="en-US" sz="400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Segoe UI" panose="020B0502040204020203" pitchFamily="34" charset="0"/>
              </a:rPr>
              <a:t>那時你要謹慎，免得你忘記將你從埃及地、為奴之家領出來的耶和華。</a:t>
            </a:r>
            <a:r>
              <a:rPr lang="en-US" altLang="zh-TW" sz="400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Segoe UI" panose="020B0502040204020203" pitchFamily="34" charset="0"/>
              </a:rPr>
              <a:t>』</a:t>
            </a:r>
            <a:r>
              <a:rPr lang="zh-TW" altLang="en-US" sz="400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Segoe UI" panose="020B0502040204020203" pitchFamily="34" charset="0"/>
              </a:rPr>
              <a:t>；</a:t>
            </a:r>
            <a:endParaRPr lang="en-US" altLang="zh-TW" sz="4000" b="1" i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Segoe UI" panose="020B0502040204020203" pitchFamily="34" charset="0"/>
            </a:endParaRPr>
          </a:p>
          <a:p>
            <a:pPr marL="0" indent="0">
              <a:buNone/>
            </a:pPr>
            <a:r>
              <a:rPr lang="zh-TW" altLang="en-US" sz="400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Segoe UI" panose="020B0502040204020203" pitchFamily="34" charset="0"/>
              </a:rPr>
              <a:t>申八</a:t>
            </a:r>
            <a:r>
              <a:rPr lang="en-US" altLang="zh-TW" sz="400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Segoe UI" panose="020B0502040204020203" pitchFamily="34" charset="0"/>
              </a:rPr>
              <a:t>11『</a:t>
            </a:r>
            <a:r>
              <a:rPr lang="zh-TW" altLang="en-US" sz="400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Segoe UI" panose="020B0502040204020203" pitchFamily="34" charset="0"/>
              </a:rPr>
              <a:t>你要謹慎，免得忘記耶和華─你的神，不守他的誡命、典章、律例，就是我今日所吩咐你的；</a:t>
            </a:r>
            <a:r>
              <a:rPr lang="en-US" altLang="zh-TW" sz="400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Segoe UI" panose="020B0502040204020203" pitchFamily="34" charset="0"/>
              </a:rPr>
              <a:t>』</a:t>
            </a:r>
            <a:r>
              <a:rPr lang="zh-TW" altLang="en-US" sz="400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 </a:t>
            </a:r>
            <a:endParaRPr lang="zh-HK" alt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2508585"/>
      </p:ext>
    </p:extLst>
  </p:cSld>
  <p:clrMapOvr>
    <a:masterClrMapping/>
  </p:clrMapOvr>
</p:sld>
</file>

<file path=ppt/theme/theme1.xml><?xml version="1.0" encoding="utf-8"?>
<a:theme xmlns:a="http://schemas.openxmlformats.org/drawingml/2006/main" name="CelebrationVTI">
  <a:themeElements>
    <a:clrScheme name="AnalogousFromLightSeedLeftStep">
      <a:dk1>
        <a:srgbClr val="000000"/>
      </a:dk1>
      <a:lt1>
        <a:srgbClr val="FFFFFF"/>
      </a:lt1>
      <a:dk2>
        <a:srgbClr val="223B2F"/>
      </a:dk2>
      <a:lt2>
        <a:srgbClr val="E2E6E8"/>
      </a:lt2>
      <a:accent1>
        <a:srgbClr val="D99261"/>
      </a:accent1>
      <a:accent2>
        <a:srgbClr val="D96061"/>
      </a:accent2>
      <a:accent3>
        <a:srgbClr val="E07DA7"/>
      </a:accent3>
      <a:accent4>
        <a:srgbClr val="D960C6"/>
      </a:accent4>
      <a:accent5>
        <a:srgbClr val="C67DE0"/>
      </a:accent5>
      <a:accent6>
        <a:srgbClr val="8760D9"/>
      </a:accent6>
      <a:hlink>
        <a:srgbClr val="5986A5"/>
      </a:hlink>
      <a:folHlink>
        <a:srgbClr val="7F7F7F"/>
      </a:folHlink>
    </a:clrScheme>
    <a:fontScheme name="Custom 10">
      <a:majorFont>
        <a:latin typeface="Gill Sans Nov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brationVTI" id="{BAD6E4D6-FB5F-472A-BAD2-154760D77BE0}" vid="{59D360FE-6438-46F1-A5A6-11415132A23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1814</Words>
  <Application>Microsoft Office PowerPoint</Application>
  <PresentationFormat>寬螢幕</PresentationFormat>
  <Paragraphs>150</Paragraphs>
  <Slides>19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32" baseType="lpstr">
      <vt:lpstr>Arial Unicode MS</vt:lpstr>
      <vt:lpstr>Microsoft YaHei</vt:lpstr>
      <vt:lpstr>方正平黑</vt:lpstr>
      <vt:lpstr>方正仿宋</vt:lpstr>
      <vt:lpstr>方正粗黑</vt:lpstr>
      <vt:lpstr>方正細圓</vt:lpstr>
      <vt:lpstr>方正超粗黑</vt:lpstr>
      <vt:lpstr>方正綜藝</vt:lpstr>
      <vt:lpstr>Arial</vt:lpstr>
      <vt:lpstr>Calibri</vt:lpstr>
      <vt:lpstr>Gill Sans Nova</vt:lpstr>
      <vt:lpstr>Segoe UI</vt:lpstr>
      <vt:lpstr>CelebrationVTI</vt:lpstr>
      <vt:lpstr>誰又欠了誰 詩一零三篇</vt:lpstr>
      <vt:lpstr>詩一零三篇  </vt:lpstr>
      <vt:lpstr>大綱：   懂得感恩，需要：  由心發出  謹記恩惠  敬畏、稱頌 </vt:lpstr>
      <vt:lpstr>詩一零三篇  </vt:lpstr>
      <vt:lpstr>詩一零三篇  </vt:lpstr>
      <vt:lpstr>1907年廣東話舊新約全書</vt:lpstr>
      <vt:lpstr>詩一零三篇  </vt:lpstr>
      <vt:lpstr>詩一零三篇  </vt:lpstr>
      <vt:lpstr>PowerPoint 簡報</vt:lpstr>
      <vt:lpstr>健忘是正常的</vt:lpstr>
      <vt:lpstr> </vt:lpstr>
      <vt:lpstr>詩一零三篇</vt:lpstr>
      <vt:lpstr>詩一零三篇</vt:lpstr>
      <vt:lpstr>PowerPoint 簡報</vt:lpstr>
      <vt:lpstr>PowerPoint 簡報</vt:lpstr>
      <vt:lpstr>詩一零三篇頌讚神向人所施的恩惠</vt:lpstr>
      <vt:lpstr>PowerPoint 簡報</vt:lpstr>
      <vt:lpstr>我只是後悔信得太遲</vt:lpstr>
      <vt:lpstr>總結：   懂得感恩，需要：  由心發出  謹記恩惠  敬畏、稱頌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Chui Sau Lan Shirley, 徐秀蘭</dc:creator>
  <cp:lastModifiedBy>Lo Kwok Ching, 羅國靖</cp:lastModifiedBy>
  <cp:revision>61</cp:revision>
  <dcterms:created xsi:type="dcterms:W3CDTF">2022-11-15T02:55:51Z</dcterms:created>
  <dcterms:modified xsi:type="dcterms:W3CDTF">2022-11-23T07:57:28Z</dcterms:modified>
</cp:coreProperties>
</file>