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76" r:id="rId2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6279" autoAdjust="0"/>
  </p:normalViewPr>
  <p:slideViewPr>
    <p:cSldViewPr snapToGrid="0">
      <p:cViewPr varScale="1">
        <p:scale>
          <a:sx n="102" d="100"/>
          <a:sy n="102" d="100"/>
        </p:scale>
        <p:origin x="14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BD7EEA-4038-A8B9-461E-69E3FFDE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0A5A99-5664-5D1E-AD5A-381E0694F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EC7DCD-8E53-090A-2FF7-EA6C993C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7A21A4-E315-1D32-55E7-1B62546E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F6BAF8-095D-90D4-6E30-A5271B5D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36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76C277-9658-C543-21E1-4209D4F6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974C27-9CB7-D0DB-E991-60FDAA39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85D88E-F963-B18A-8895-A66136AE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F0C25B-4664-E3AF-E486-D43B35B7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39301D-5C85-7472-9D5B-50DE8F9E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800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1C9B5BD-0885-2EB3-1BA1-5D2749873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64C4EB-C1B7-7652-1F32-F1E033482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4DD293-FD5D-ABED-0A6C-B6E39A7B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0076DD-A3C2-7608-6302-238D56A7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B9D267-CCDE-643C-1181-C136B89F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839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879ED0-CA4F-CB92-EF69-654F3973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EA6388-B510-AE0C-4713-188F3BCF3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81924E-2AFF-6506-12FC-78969583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ADC954-995E-B5BB-588C-53F37C99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7A4AB2-8B56-80F3-E2E5-8920C816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21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E668E0-7012-766E-A01A-32678F46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24F846-C6EC-B599-050B-7F2B9347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71ABCE-E82D-8C30-2DEC-EF805B9E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633E85-1F60-0652-2591-8DE2CBE5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4C0B1C-AD92-5E94-29BC-391FC60C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323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25C9B-CACA-7835-6CEE-A890585E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234727-458F-C553-1E44-02AE7E478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CE54A7-BACB-3C71-37CD-D4E97A6E6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BA7F05-60F6-B3F7-A862-2983D8EC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57ACCA-315A-7A51-AC6B-1CB1B8DF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9F1C97-A4E8-6633-6CDD-9155604E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33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0FF017-2541-6B65-4434-31B3A23C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21A0CD-07AB-7ACB-852F-D4BBFD605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6A9E0C-7177-10EC-7D40-6DC9DDC70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891DD5-8E72-4AD0-7C52-5E7654E86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DA8721-A4E5-FD14-DF1D-4F5FC7FF7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9C3EAA-4C26-6EAE-6AAA-75C85074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1DF65F-CA3A-7B9F-AAA3-2B80AA24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A352D35-57F1-16AF-6AE9-1FFF7663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102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58D4D-A760-04A0-A1FE-A056FCFD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321FD3C-5AC2-DA26-59CB-363CC185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B2D22D-14DF-B618-57E3-D0E85997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827739-F151-BDD1-6C73-0BAC9260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788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CC786FA-81F9-7F2B-42D5-587BBD9F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3634678-4CB8-763B-F77E-D3A93E1D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0C9639-5E15-D16B-6206-DAA80E0C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751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400D08-F7C7-6C35-472A-2987EFD9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B1ED1D-98A4-2A71-0600-8528F396B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AD9EF1-D480-41DB-8471-AB3FDEC6D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FA7B97-5075-561C-61C2-04ED7CD3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83FC09-F85E-68FC-B78C-FC052556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1B60AD-7FF6-5054-6A2F-D95F797D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188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41321B-571C-EBF1-A9AD-A13D0EA4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FBEB7F8-F821-C269-31BD-003D93585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D6F527-4092-63BC-7DAF-6C67DA065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F78B62-E6C3-5A92-8C2A-AFB7AC0B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EDE79C-FBAB-B722-5970-959B8B62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673848-85AD-F5DD-AD9A-888319F6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482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DC069B1-6F6B-EC33-B18D-AED78BC9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85B13FC-CAC7-EFE1-1EE0-70B4134D0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F5AC3F-CCC1-8412-99B3-A4E702ED7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F420E-AB55-49B5-BE10-FF4F5EA4444D}" type="datetimeFigureOut">
              <a:rPr lang="zh-HK" altLang="en-US" smtClean="0"/>
              <a:t>22/11/2022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E546BD-15DD-AF71-4D2D-97F640C04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7A07FB-5DDE-957C-1466-C81153A9C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050F3-94B9-4555-AEBA-2B328DD334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505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89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7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3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59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5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69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10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24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8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90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0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5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80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793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873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08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8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056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6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38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27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2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29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9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79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23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寬螢幕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 Hon Sum, 蒲漢森</dc:creator>
  <cp:lastModifiedBy>Po Hon Sum, 蒲漢森</cp:lastModifiedBy>
  <cp:revision>4</cp:revision>
  <dcterms:created xsi:type="dcterms:W3CDTF">2022-11-22T05:02:46Z</dcterms:created>
  <dcterms:modified xsi:type="dcterms:W3CDTF">2022-11-22T05:14:09Z</dcterms:modified>
</cp:coreProperties>
</file>