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2"/>
  </p:notesMasterIdLst>
  <p:sldIdLst>
    <p:sldId id="257" r:id="rId2"/>
    <p:sldId id="259" r:id="rId3"/>
    <p:sldId id="261" r:id="rId4"/>
    <p:sldId id="262" r:id="rId5"/>
    <p:sldId id="282" r:id="rId6"/>
    <p:sldId id="281" r:id="rId7"/>
    <p:sldId id="260" r:id="rId8"/>
    <p:sldId id="284" r:id="rId9"/>
    <p:sldId id="263" r:id="rId10"/>
    <p:sldId id="264" r:id="rId11"/>
    <p:sldId id="283" r:id="rId12"/>
    <p:sldId id="265" r:id="rId13"/>
    <p:sldId id="266" r:id="rId14"/>
    <p:sldId id="268" r:id="rId15"/>
    <p:sldId id="269" r:id="rId16"/>
    <p:sldId id="270" r:id="rId17"/>
    <p:sldId id="271" r:id="rId18"/>
    <p:sldId id="272" r:id="rId19"/>
    <p:sldId id="273" r:id="rId20"/>
    <p:sldId id="286" r:id="rId21"/>
    <p:sldId id="274" r:id="rId22"/>
    <p:sldId id="285" r:id="rId23"/>
    <p:sldId id="275" r:id="rId24"/>
    <p:sldId id="276" r:id="rId25"/>
    <p:sldId id="277" r:id="rId26"/>
    <p:sldId id="278" r:id="rId27"/>
    <p:sldId id="287" r:id="rId28"/>
    <p:sldId id="288" r:id="rId29"/>
    <p:sldId id="279" r:id="rId30"/>
    <p:sldId id="280" r:id="rId31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7B4B90-15EE-4B01-8BFA-97734AD986FD}" v="10" dt="2023-03-23T03:18:52.782"/>
  </p1510:revLst>
</p1510:revInfo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淺色樣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5164" autoAdjust="0"/>
  </p:normalViewPr>
  <p:slideViewPr>
    <p:cSldViewPr snapToGrid="0">
      <p:cViewPr varScale="1">
        <p:scale>
          <a:sx n="102" d="100"/>
          <a:sy n="102" d="100"/>
        </p:scale>
        <p:origin x="11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n Bing Yee Raymond, 陳秉彝" userId="8b336af9-f56d-44cd-97e9-8200bd15a6bc" providerId="ADAL" clId="{957B4B90-15EE-4B01-8BFA-97734AD986FD}"/>
    <pc:docChg chg="undo custSel addSld modSld sldOrd">
      <pc:chgData name="Chan Bing Yee Raymond, 陳秉彝" userId="8b336af9-f56d-44cd-97e9-8200bd15a6bc" providerId="ADAL" clId="{957B4B90-15EE-4B01-8BFA-97734AD986FD}" dt="2023-03-23T03:25:55.534" v="296" actId="1076"/>
      <pc:docMkLst>
        <pc:docMk/>
      </pc:docMkLst>
      <pc:sldChg chg="modSp mod ord">
        <pc:chgData name="Chan Bing Yee Raymond, 陳秉彝" userId="8b336af9-f56d-44cd-97e9-8200bd15a6bc" providerId="ADAL" clId="{957B4B90-15EE-4B01-8BFA-97734AD986FD}" dt="2023-03-23T01:52:43.924" v="81" actId="255"/>
        <pc:sldMkLst>
          <pc:docMk/>
          <pc:sldMk cId="1565891725" sldId="262"/>
        </pc:sldMkLst>
        <pc:spChg chg="mod">
          <ac:chgData name="Chan Bing Yee Raymond, 陳秉彝" userId="8b336af9-f56d-44cd-97e9-8200bd15a6bc" providerId="ADAL" clId="{957B4B90-15EE-4B01-8BFA-97734AD986FD}" dt="2023-03-23T01:52:43.924" v="81" actId="255"/>
          <ac:spMkLst>
            <pc:docMk/>
            <pc:sldMk cId="1565891725" sldId="262"/>
            <ac:spMk id="2" creationId="{2168F1D3-5A09-9121-EFA1-E80B3D4F4082}"/>
          </ac:spMkLst>
        </pc:spChg>
        <pc:spChg chg="mod">
          <ac:chgData name="Chan Bing Yee Raymond, 陳秉彝" userId="8b336af9-f56d-44cd-97e9-8200bd15a6bc" providerId="ADAL" clId="{957B4B90-15EE-4B01-8BFA-97734AD986FD}" dt="2023-03-23T01:52:39.024" v="80" actId="255"/>
          <ac:spMkLst>
            <pc:docMk/>
            <pc:sldMk cId="1565891725" sldId="262"/>
            <ac:spMk id="1030" creationId="{B9362B2B-4781-2E9B-6495-0ABF38DDDBCB}"/>
          </ac:spMkLst>
        </pc:spChg>
      </pc:sldChg>
      <pc:sldChg chg="modSp mod">
        <pc:chgData name="Chan Bing Yee Raymond, 陳秉彝" userId="8b336af9-f56d-44cd-97e9-8200bd15a6bc" providerId="ADAL" clId="{957B4B90-15EE-4B01-8BFA-97734AD986FD}" dt="2023-03-23T02:13:15.768" v="123" actId="207"/>
        <pc:sldMkLst>
          <pc:docMk/>
          <pc:sldMk cId="4179234623" sldId="263"/>
        </pc:sldMkLst>
        <pc:spChg chg="mod">
          <ac:chgData name="Chan Bing Yee Raymond, 陳秉彝" userId="8b336af9-f56d-44cd-97e9-8200bd15a6bc" providerId="ADAL" clId="{957B4B90-15EE-4B01-8BFA-97734AD986FD}" dt="2023-03-23T02:13:15.768" v="123" actId="207"/>
          <ac:spMkLst>
            <pc:docMk/>
            <pc:sldMk cId="4179234623" sldId="263"/>
            <ac:spMk id="6" creationId="{69E84F0A-5DF7-CF1A-414F-B53A058857FB}"/>
          </ac:spMkLst>
        </pc:spChg>
      </pc:sldChg>
      <pc:sldChg chg="modSp mod">
        <pc:chgData name="Chan Bing Yee Raymond, 陳秉彝" userId="8b336af9-f56d-44cd-97e9-8200bd15a6bc" providerId="ADAL" clId="{957B4B90-15EE-4B01-8BFA-97734AD986FD}" dt="2023-03-23T02:17:20.894" v="124" actId="207"/>
        <pc:sldMkLst>
          <pc:docMk/>
          <pc:sldMk cId="859222641" sldId="264"/>
        </pc:sldMkLst>
        <pc:spChg chg="mod">
          <ac:chgData name="Chan Bing Yee Raymond, 陳秉彝" userId="8b336af9-f56d-44cd-97e9-8200bd15a6bc" providerId="ADAL" clId="{957B4B90-15EE-4B01-8BFA-97734AD986FD}" dt="2023-03-23T02:17:20.894" v="124" actId="207"/>
          <ac:spMkLst>
            <pc:docMk/>
            <pc:sldMk cId="859222641" sldId="264"/>
            <ac:spMk id="6" creationId="{69E84F0A-5DF7-CF1A-414F-B53A058857FB}"/>
          </ac:spMkLst>
        </pc:spChg>
      </pc:sldChg>
      <pc:sldChg chg="addSp modSp mod">
        <pc:chgData name="Chan Bing Yee Raymond, 陳秉彝" userId="8b336af9-f56d-44cd-97e9-8200bd15a6bc" providerId="ADAL" clId="{957B4B90-15EE-4B01-8BFA-97734AD986FD}" dt="2023-03-23T02:36:08.905" v="141" actId="20577"/>
        <pc:sldMkLst>
          <pc:docMk/>
          <pc:sldMk cId="1163768622" sldId="265"/>
        </pc:sldMkLst>
        <pc:spChg chg="add mod">
          <ac:chgData name="Chan Bing Yee Raymond, 陳秉彝" userId="8b336af9-f56d-44cd-97e9-8200bd15a6bc" providerId="ADAL" clId="{957B4B90-15EE-4B01-8BFA-97734AD986FD}" dt="2023-03-23T02:36:08.905" v="141" actId="20577"/>
          <ac:spMkLst>
            <pc:docMk/>
            <pc:sldMk cId="1163768622" sldId="265"/>
            <ac:spMk id="2" creationId="{4565A04D-4E48-4937-9944-5ED228C1AA1F}"/>
          </ac:spMkLst>
        </pc:spChg>
        <pc:spChg chg="mod">
          <ac:chgData name="Chan Bing Yee Raymond, 陳秉彝" userId="8b336af9-f56d-44cd-97e9-8200bd15a6bc" providerId="ADAL" clId="{957B4B90-15EE-4B01-8BFA-97734AD986FD}" dt="2023-03-23T02:35:49.871" v="140" actId="1076"/>
          <ac:spMkLst>
            <pc:docMk/>
            <pc:sldMk cId="1163768622" sldId="265"/>
            <ac:spMk id="6" creationId="{69E84F0A-5DF7-CF1A-414F-B53A058857FB}"/>
          </ac:spMkLst>
        </pc:spChg>
      </pc:sldChg>
      <pc:sldChg chg="modSp mod">
        <pc:chgData name="Chan Bing Yee Raymond, 陳秉彝" userId="8b336af9-f56d-44cd-97e9-8200bd15a6bc" providerId="ADAL" clId="{957B4B90-15EE-4B01-8BFA-97734AD986FD}" dt="2023-03-23T02:38:31.948" v="142"/>
        <pc:sldMkLst>
          <pc:docMk/>
          <pc:sldMk cId="3230967994" sldId="266"/>
        </pc:sldMkLst>
        <pc:spChg chg="mod">
          <ac:chgData name="Chan Bing Yee Raymond, 陳秉彝" userId="8b336af9-f56d-44cd-97e9-8200bd15a6bc" providerId="ADAL" clId="{957B4B90-15EE-4B01-8BFA-97734AD986FD}" dt="2023-03-23T02:38:31.948" v="142"/>
          <ac:spMkLst>
            <pc:docMk/>
            <pc:sldMk cId="3230967994" sldId="266"/>
            <ac:spMk id="2" creationId="{6B0514D5-D42E-6191-F777-599907E51B21}"/>
          </ac:spMkLst>
        </pc:spChg>
        <pc:spChg chg="mod">
          <ac:chgData name="Chan Bing Yee Raymond, 陳秉彝" userId="8b336af9-f56d-44cd-97e9-8200bd15a6bc" providerId="ADAL" clId="{957B4B90-15EE-4B01-8BFA-97734AD986FD}" dt="2023-03-23T02:35:26.670" v="137" actId="255"/>
          <ac:spMkLst>
            <pc:docMk/>
            <pc:sldMk cId="3230967994" sldId="266"/>
            <ac:spMk id="6" creationId="{69E84F0A-5DF7-CF1A-414F-B53A058857FB}"/>
          </ac:spMkLst>
        </pc:spChg>
      </pc:sldChg>
      <pc:sldChg chg="modSp mod">
        <pc:chgData name="Chan Bing Yee Raymond, 陳秉彝" userId="8b336af9-f56d-44cd-97e9-8200bd15a6bc" providerId="ADAL" clId="{957B4B90-15EE-4B01-8BFA-97734AD986FD}" dt="2023-03-23T02:40:13.385" v="146" actId="1076"/>
        <pc:sldMkLst>
          <pc:docMk/>
          <pc:sldMk cId="375130095" sldId="268"/>
        </pc:sldMkLst>
        <pc:spChg chg="mod">
          <ac:chgData name="Chan Bing Yee Raymond, 陳秉彝" userId="8b336af9-f56d-44cd-97e9-8200bd15a6bc" providerId="ADAL" clId="{957B4B90-15EE-4B01-8BFA-97734AD986FD}" dt="2023-03-23T02:40:13.385" v="146" actId="1076"/>
          <ac:spMkLst>
            <pc:docMk/>
            <pc:sldMk cId="375130095" sldId="268"/>
            <ac:spMk id="2" creationId="{6B0514D5-D42E-6191-F777-599907E51B21}"/>
          </ac:spMkLst>
        </pc:spChg>
        <pc:spChg chg="mod">
          <ac:chgData name="Chan Bing Yee Raymond, 陳秉彝" userId="8b336af9-f56d-44cd-97e9-8200bd15a6bc" providerId="ADAL" clId="{957B4B90-15EE-4B01-8BFA-97734AD986FD}" dt="2023-03-23T02:40:06.055" v="143" actId="255"/>
          <ac:spMkLst>
            <pc:docMk/>
            <pc:sldMk cId="375130095" sldId="268"/>
            <ac:spMk id="6" creationId="{69E84F0A-5DF7-CF1A-414F-B53A058857FB}"/>
          </ac:spMkLst>
        </pc:spChg>
      </pc:sldChg>
      <pc:sldChg chg="modSp mod">
        <pc:chgData name="Chan Bing Yee Raymond, 陳秉彝" userId="8b336af9-f56d-44cd-97e9-8200bd15a6bc" providerId="ADAL" clId="{957B4B90-15EE-4B01-8BFA-97734AD986FD}" dt="2023-03-23T02:43:47.162" v="150" actId="20577"/>
        <pc:sldMkLst>
          <pc:docMk/>
          <pc:sldMk cId="4063748359" sldId="269"/>
        </pc:sldMkLst>
        <pc:spChg chg="mod">
          <ac:chgData name="Chan Bing Yee Raymond, 陳秉彝" userId="8b336af9-f56d-44cd-97e9-8200bd15a6bc" providerId="ADAL" clId="{957B4B90-15EE-4B01-8BFA-97734AD986FD}" dt="2023-03-23T02:43:47.162" v="150" actId="20577"/>
          <ac:spMkLst>
            <pc:docMk/>
            <pc:sldMk cId="4063748359" sldId="269"/>
            <ac:spMk id="2" creationId="{6B0514D5-D42E-6191-F777-599907E51B21}"/>
          </ac:spMkLst>
        </pc:spChg>
      </pc:sldChg>
      <pc:sldChg chg="modSp mod">
        <pc:chgData name="Chan Bing Yee Raymond, 陳秉彝" userId="8b336af9-f56d-44cd-97e9-8200bd15a6bc" providerId="ADAL" clId="{957B4B90-15EE-4B01-8BFA-97734AD986FD}" dt="2023-03-23T02:46:41.518" v="158" actId="1076"/>
        <pc:sldMkLst>
          <pc:docMk/>
          <pc:sldMk cId="3651682208" sldId="270"/>
        </pc:sldMkLst>
        <pc:spChg chg="mod">
          <ac:chgData name="Chan Bing Yee Raymond, 陳秉彝" userId="8b336af9-f56d-44cd-97e9-8200bd15a6bc" providerId="ADAL" clId="{957B4B90-15EE-4B01-8BFA-97734AD986FD}" dt="2023-03-23T02:46:34.271" v="157" actId="1076"/>
          <ac:spMkLst>
            <pc:docMk/>
            <pc:sldMk cId="3651682208" sldId="270"/>
            <ac:spMk id="2" creationId="{6B0514D5-D42E-6191-F777-599907E51B21}"/>
          </ac:spMkLst>
        </pc:spChg>
        <pc:spChg chg="mod">
          <ac:chgData name="Chan Bing Yee Raymond, 陳秉彝" userId="8b336af9-f56d-44cd-97e9-8200bd15a6bc" providerId="ADAL" clId="{957B4B90-15EE-4B01-8BFA-97734AD986FD}" dt="2023-03-23T02:46:41.518" v="158" actId="1076"/>
          <ac:spMkLst>
            <pc:docMk/>
            <pc:sldMk cId="3651682208" sldId="270"/>
            <ac:spMk id="6" creationId="{69E84F0A-5DF7-CF1A-414F-B53A058857FB}"/>
          </ac:spMkLst>
        </pc:spChg>
      </pc:sldChg>
      <pc:sldChg chg="modSp mod">
        <pc:chgData name="Chan Bing Yee Raymond, 陳秉彝" userId="8b336af9-f56d-44cd-97e9-8200bd15a6bc" providerId="ADAL" clId="{957B4B90-15EE-4B01-8BFA-97734AD986FD}" dt="2023-03-23T02:57:42.702" v="159" actId="255"/>
        <pc:sldMkLst>
          <pc:docMk/>
          <pc:sldMk cId="2062677534" sldId="273"/>
        </pc:sldMkLst>
        <pc:spChg chg="mod">
          <ac:chgData name="Chan Bing Yee Raymond, 陳秉彝" userId="8b336af9-f56d-44cd-97e9-8200bd15a6bc" providerId="ADAL" clId="{957B4B90-15EE-4B01-8BFA-97734AD986FD}" dt="2023-03-23T02:57:42.702" v="159" actId="255"/>
          <ac:spMkLst>
            <pc:docMk/>
            <pc:sldMk cId="2062677534" sldId="273"/>
            <ac:spMk id="6" creationId="{69E84F0A-5DF7-CF1A-414F-B53A058857FB}"/>
          </ac:spMkLst>
        </pc:spChg>
      </pc:sldChg>
      <pc:sldChg chg="modSp mod">
        <pc:chgData name="Chan Bing Yee Raymond, 陳秉彝" userId="8b336af9-f56d-44cd-97e9-8200bd15a6bc" providerId="ADAL" clId="{957B4B90-15EE-4B01-8BFA-97734AD986FD}" dt="2023-03-23T02:59:39.197" v="163" actId="6549"/>
        <pc:sldMkLst>
          <pc:docMk/>
          <pc:sldMk cId="3247602108" sldId="274"/>
        </pc:sldMkLst>
        <pc:spChg chg="mod">
          <ac:chgData name="Chan Bing Yee Raymond, 陳秉彝" userId="8b336af9-f56d-44cd-97e9-8200bd15a6bc" providerId="ADAL" clId="{957B4B90-15EE-4B01-8BFA-97734AD986FD}" dt="2023-03-23T02:59:39.197" v="163" actId="6549"/>
          <ac:spMkLst>
            <pc:docMk/>
            <pc:sldMk cId="3247602108" sldId="274"/>
            <ac:spMk id="6" creationId="{69E84F0A-5DF7-CF1A-414F-B53A058857FB}"/>
          </ac:spMkLst>
        </pc:spChg>
      </pc:sldChg>
      <pc:sldChg chg="modSp mod">
        <pc:chgData name="Chan Bing Yee Raymond, 陳秉彝" userId="8b336af9-f56d-44cd-97e9-8200bd15a6bc" providerId="ADAL" clId="{957B4B90-15EE-4B01-8BFA-97734AD986FD}" dt="2023-03-23T03:03:23.058" v="175" actId="1076"/>
        <pc:sldMkLst>
          <pc:docMk/>
          <pc:sldMk cId="2865664940" sldId="275"/>
        </pc:sldMkLst>
        <pc:spChg chg="mod">
          <ac:chgData name="Chan Bing Yee Raymond, 陳秉彝" userId="8b336af9-f56d-44cd-97e9-8200bd15a6bc" providerId="ADAL" clId="{957B4B90-15EE-4B01-8BFA-97734AD986FD}" dt="2023-03-23T03:03:21.415" v="174" actId="1076"/>
          <ac:spMkLst>
            <pc:docMk/>
            <pc:sldMk cId="2865664940" sldId="275"/>
            <ac:spMk id="2" creationId="{8CE6837B-5DBF-F3D6-7769-14DA480FB897}"/>
          </ac:spMkLst>
        </pc:spChg>
        <pc:spChg chg="mod">
          <ac:chgData name="Chan Bing Yee Raymond, 陳秉彝" userId="8b336af9-f56d-44cd-97e9-8200bd15a6bc" providerId="ADAL" clId="{957B4B90-15EE-4B01-8BFA-97734AD986FD}" dt="2023-03-23T03:03:23.058" v="175" actId="1076"/>
          <ac:spMkLst>
            <pc:docMk/>
            <pc:sldMk cId="2865664940" sldId="275"/>
            <ac:spMk id="6" creationId="{69E84F0A-5DF7-CF1A-414F-B53A058857FB}"/>
          </ac:spMkLst>
        </pc:spChg>
      </pc:sldChg>
      <pc:sldChg chg="modSp mod">
        <pc:chgData name="Chan Bing Yee Raymond, 陳秉彝" userId="8b336af9-f56d-44cd-97e9-8200bd15a6bc" providerId="ADAL" clId="{957B4B90-15EE-4B01-8BFA-97734AD986FD}" dt="2023-03-23T03:07:24.992" v="215" actId="20577"/>
        <pc:sldMkLst>
          <pc:docMk/>
          <pc:sldMk cId="72562187" sldId="276"/>
        </pc:sldMkLst>
        <pc:spChg chg="mod">
          <ac:chgData name="Chan Bing Yee Raymond, 陳秉彝" userId="8b336af9-f56d-44cd-97e9-8200bd15a6bc" providerId="ADAL" clId="{957B4B90-15EE-4B01-8BFA-97734AD986FD}" dt="2023-03-23T03:07:24.992" v="215" actId="20577"/>
          <ac:spMkLst>
            <pc:docMk/>
            <pc:sldMk cId="72562187" sldId="276"/>
            <ac:spMk id="2" creationId="{8CE6837B-5DBF-F3D6-7769-14DA480FB897}"/>
          </ac:spMkLst>
        </pc:spChg>
        <pc:spChg chg="mod">
          <ac:chgData name="Chan Bing Yee Raymond, 陳秉彝" userId="8b336af9-f56d-44cd-97e9-8200bd15a6bc" providerId="ADAL" clId="{957B4B90-15EE-4B01-8BFA-97734AD986FD}" dt="2023-03-23T03:07:06.101" v="211" actId="1076"/>
          <ac:spMkLst>
            <pc:docMk/>
            <pc:sldMk cId="72562187" sldId="276"/>
            <ac:spMk id="6" creationId="{69E84F0A-5DF7-CF1A-414F-B53A058857FB}"/>
          </ac:spMkLst>
        </pc:spChg>
      </pc:sldChg>
      <pc:sldChg chg="modSp mod">
        <pc:chgData name="Chan Bing Yee Raymond, 陳秉彝" userId="8b336af9-f56d-44cd-97e9-8200bd15a6bc" providerId="ADAL" clId="{957B4B90-15EE-4B01-8BFA-97734AD986FD}" dt="2023-03-23T03:11:36.829" v="245" actId="12"/>
        <pc:sldMkLst>
          <pc:docMk/>
          <pc:sldMk cId="1785945666" sldId="277"/>
        </pc:sldMkLst>
        <pc:spChg chg="mod">
          <ac:chgData name="Chan Bing Yee Raymond, 陳秉彝" userId="8b336af9-f56d-44cd-97e9-8200bd15a6bc" providerId="ADAL" clId="{957B4B90-15EE-4B01-8BFA-97734AD986FD}" dt="2023-03-23T03:11:36.829" v="245" actId="12"/>
          <ac:spMkLst>
            <pc:docMk/>
            <pc:sldMk cId="1785945666" sldId="277"/>
            <ac:spMk id="6" creationId="{69E84F0A-5DF7-CF1A-414F-B53A058857FB}"/>
          </ac:spMkLst>
        </pc:spChg>
      </pc:sldChg>
      <pc:sldChg chg="modSp mod">
        <pc:chgData name="Chan Bing Yee Raymond, 陳秉彝" userId="8b336af9-f56d-44cd-97e9-8200bd15a6bc" providerId="ADAL" clId="{957B4B90-15EE-4B01-8BFA-97734AD986FD}" dt="2023-03-23T03:13:53.706" v="254" actId="1076"/>
        <pc:sldMkLst>
          <pc:docMk/>
          <pc:sldMk cId="3638335503" sldId="278"/>
        </pc:sldMkLst>
        <pc:spChg chg="mod">
          <ac:chgData name="Chan Bing Yee Raymond, 陳秉彝" userId="8b336af9-f56d-44cd-97e9-8200bd15a6bc" providerId="ADAL" clId="{957B4B90-15EE-4B01-8BFA-97734AD986FD}" dt="2023-03-23T03:13:53.706" v="254" actId="1076"/>
          <ac:spMkLst>
            <pc:docMk/>
            <pc:sldMk cId="3638335503" sldId="278"/>
            <ac:spMk id="6" creationId="{69E84F0A-5DF7-CF1A-414F-B53A058857FB}"/>
          </ac:spMkLst>
        </pc:spChg>
      </pc:sldChg>
      <pc:sldChg chg="modSp mod">
        <pc:chgData name="Chan Bing Yee Raymond, 陳秉彝" userId="8b336af9-f56d-44cd-97e9-8200bd15a6bc" providerId="ADAL" clId="{957B4B90-15EE-4B01-8BFA-97734AD986FD}" dt="2023-03-23T03:14:35.385" v="260"/>
        <pc:sldMkLst>
          <pc:docMk/>
          <pc:sldMk cId="3657415857" sldId="279"/>
        </pc:sldMkLst>
        <pc:spChg chg="mod">
          <ac:chgData name="Chan Bing Yee Raymond, 陳秉彝" userId="8b336af9-f56d-44cd-97e9-8200bd15a6bc" providerId="ADAL" clId="{957B4B90-15EE-4B01-8BFA-97734AD986FD}" dt="2023-03-23T03:14:35.385" v="260"/>
          <ac:spMkLst>
            <pc:docMk/>
            <pc:sldMk cId="3657415857" sldId="279"/>
            <ac:spMk id="3" creationId="{A682780C-80A0-2276-58BC-DC655D1352A2}"/>
          </ac:spMkLst>
        </pc:spChg>
        <pc:spChg chg="mod">
          <ac:chgData name="Chan Bing Yee Raymond, 陳秉彝" userId="8b336af9-f56d-44cd-97e9-8200bd15a6bc" providerId="ADAL" clId="{957B4B90-15EE-4B01-8BFA-97734AD986FD}" dt="2023-03-23T03:14:21.366" v="258" actId="1076"/>
          <ac:spMkLst>
            <pc:docMk/>
            <pc:sldMk cId="3657415857" sldId="279"/>
            <ac:spMk id="6" creationId="{69E84F0A-5DF7-CF1A-414F-B53A058857FB}"/>
          </ac:spMkLst>
        </pc:spChg>
      </pc:sldChg>
      <pc:sldChg chg="modSp mod">
        <pc:chgData name="Chan Bing Yee Raymond, 陳秉彝" userId="8b336af9-f56d-44cd-97e9-8200bd15a6bc" providerId="ADAL" clId="{957B4B90-15EE-4B01-8BFA-97734AD986FD}" dt="2023-03-23T03:25:55.534" v="296" actId="1076"/>
        <pc:sldMkLst>
          <pc:docMk/>
          <pc:sldMk cId="793555411" sldId="280"/>
        </pc:sldMkLst>
        <pc:spChg chg="mod">
          <ac:chgData name="Chan Bing Yee Raymond, 陳秉彝" userId="8b336af9-f56d-44cd-97e9-8200bd15a6bc" providerId="ADAL" clId="{957B4B90-15EE-4B01-8BFA-97734AD986FD}" dt="2023-03-23T03:25:53.489" v="295" actId="1076"/>
          <ac:spMkLst>
            <pc:docMk/>
            <pc:sldMk cId="793555411" sldId="280"/>
            <ac:spMk id="3" creationId="{A682780C-80A0-2276-58BC-DC655D1352A2}"/>
          </ac:spMkLst>
        </pc:spChg>
        <pc:spChg chg="mod">
          <ac:chgData name="Chan Bing Yee Raymond, 陳秉彝" userId="8b336af9-f56d-44cd-97e9-8200bd15a6bc" providerId="ADAL" clId="{957B4B90-15EE-4B01-8BFA-97734AD986FD}" dt="2023-03-23T03:25:55.534" v="296" actId="1076"/>
          <ac:spMkLst>
            <pc:docMk/>
            <pc:sldMk cId="793555411" sldId="280"/>
            <ac:spMk id="6" creationId="{69E84F0A-5DF7-CF1A-414F-B53A058857FB}"/>
          </ac:spMkLst>
        </pc:spChg>
      </pc:sldChg>
      <pc:sldChg chg="addSp delSp modSp new mod setBg">
        <pc:chgData name="Chan Bing Yee Raymond, 陳秉彝" userId="8b336af9-f56d-44cd-97e9-8200bd15a6bc" providerId="ADAL" clId="{957B4B90-15EE-4B01-8BFA-97734AD986FD}" dt="2023-03-22T05:52:23.220" v="53" actId="1076"/>
        <pc:sldMkLst>
          <pc:docMk/>
          <pc:sldMk cId="1264763859" sldId="281"/>
        </pc:sldMkLst>
        <pc:spChg chg="add del mod">
          <ac:chgData name="Chan Bing Yee Raymond, 陳秉彝" userId="8b336af9-f56d-44cd-97e9-8200bd15a6bc" providerId="ADAL" clId="{957B4B90-15EE-4B01-8BFA-97734AD986FD}" dt="2023-03-22T05:48:18.814" v="9" actId="26606"/>
          <ac:spMkLst>
            <pc:docMk/>
            <pc:sldMk cId="1264763859" sldId="281"/>
            <ac:spMk id="2" creationId="{552CB331-A879-4602-414E-3E91239F7786}"/>
          </ac:spMkLst>
        </pc:spChg>
        <pc:spChg chg="del">
          <ac:chgData name="Chan Bing Yee Raymond, 陳秉彝" userId="8b336af9-f56d-44cd-97e9-8200bd15a6bc" providerId="ADAL" clId="{957B4B90-15EE-4B01-8BFA-97734AD986FD}" dt="2023-03-22T05:43:02.823" v="1" actId="22"/>
          <ac:spMkLst>
            <pc:docMk/>
            <pc:sldMk cId="1264763859" sldId="281"/>
            <ac:spMk id="3" creationId="{F30244E5-3314-F520-2A85-EF16B7F234F0}"/>
          </ac:spMkLst>
        </pc:spChg>
        <pc:spChg chg="add mod">
          <ac:chgData name="Chan Bing Yee Raymond, 陳秉彝" userId="8b336af9-f56d-44cd-97e9-8200bd15a6bc" providerId="ADAL" clId="{957B4B90-15EE-4B01-8BFA-97734AD986FD}" dt="2023-03-22T05:52:23.220" v="53" actId="1076"/>
          <ac:spMkLst>
            <pc:docMk/>
            <pc:sldMk cId="1264763859" sldId="281"/>
            <ac:spMk id="9" creationId="{A440F711-F150-8FA3-8152-782506B62F61}"/>
          </ac:spMkLst>
        </pc:spChg>
        <pc:spChg chg="add del">
          <ac:chgData name="Chan Bing Yee Raymond, 陳秉彝" userId="8b336af9-f56d-44cd-97e9-8200bd15a6bc" providerId="ADAL" clId="{957B4B90-15EE-4B01-8BFA-97734AD986FD}" dt="2023-03-22T05:48:18.814" v="9" actId="26606"/>
          <ac:spMkLst>
            <pc:docMk/>
            <pc:sldMk cId="1264763859" sldId="281"/>
            <ac:spMk id="11" creationId="{513F7A9D-7A9B-7A58-149A-28F13CC94F0A}"/>
          </ac:spMkLst>
        </pc:spChg>
        <pc:spChg chg="add del">
          <ac:chgData name="Chan Bing Yee Raymond, 陳秉彝" userId="8b336af9-f56d-44cd-97e9-8200bd15a6bc" providerId="ADAL" clId="{957B4B90-15EE-4B01-8BFA-97734AD986FD}" dt="2023-03-22T05:48:18.814" v="9" actId="26606"/>
          <ac:spMkLst>
            <pc:docMk/>
            <pc:sldMk cId="1264763859" sldId="281"/>
            <ac:spMk id="14" creationId="{2DAA6C16-BF9B-4A3E-BC70-EE6015D4F967}"/>
          </ac:spMkLst>
        </pc:spChg>
        <pc:spChg chg="add">
          <ac:chgData name="Chan Bing Yee Raymond, 陳秉彝" userId="8b336af9-f56d-44cd-97e9-8200bd15a6bc" providerId="ADAL" clId="{957B4B90-15EE-4B01-8BFA-97734AD986FD}" dt="2023-03-22T05:48:18.814" v="9" actId="26606"/>
          <ac:spMkLst>
            <pc:docMk/>
            <pc:sldMk cId="1264763859" sldId="281"/>
            <ac:spMk id="25" creationId="{047C8CCB-F95D-4249-92DD-651249D3535A}"/>
          </ac:spMkLst>
        </pc:spChg>
        <pc:spChg chg="add">
          <ac:chgData name="Chan Bing Yee Raymond, 陳秉彝" userId="8b336af9-f56d-44cd-97e9-8200bd15a6bc" providerId="ADAL" clId="{957B4B90-15EE-4B01-8BFA-97734AD986FD}" dt="2023-03-22T05:48:18.814" v="9" actId="26606"/>
          <ac:spMkLst>
            <pc:docMk/>
            <pc:sldMk cId="1264763859" sldId="281"/>
            <ac:spMk id="33" creationId="{6753252F-4873-4F63-801D-CC719279A7D5}"/>
          </ac:spMkLst>
        </pc:spChg>
        <pc:spChg chg="add mod">
          <ac:chgData name="Chan Bing Yee Raymond, 陳秉彝" userId="8b336af9-f56d-44cd-97e9-8200bd15a6bc" providerId="ADAL" clId="{957B4B90-15EE-4B01-8BFA-97734AD986FD}" dt="2023-03-22T05:50:28.371" v="34" actId="20577"/>
          <ac:spMkLst>
            <pc:docMk/>
            <pc:sldMk cId="1264763859" sldId="281"/>
            <ac:spMk id="34" creationId="{552CB331-A879-4602-414E-3E91239F7786}"/>
          </ac:spMkLst>
        </pc:spChg>
        <pc:grpChg chg="add del">
          <ac:chgData name="Chan Bing Yee Raymond, 陳秉彝" userId="8b336af9-f56d-44cd-97e9-8200bd15a6bc" providerId="ADAL" clId="{957B4B90-15EE-4B01-8BFA-97734AD986FD}" dt="2023-03-22T05:48:18.814" v="9" actId="26606"/>
          <ac:grpSpMkLst>
            <pc:docMk/>
            <pc:sldMk cId="1264763859" sldId="281"/>
            <ac:grpSpMk id="16" creationId="{A4AE1828-51FD-4AD7-BCF6-9AF5C696CE5D}"/>
          </ac:grpSpMkLst>
        </pc:grpChg>
        <pc:grpChg chg="add del">
          <ac:chgData name="Chan Bing Yee Raymond, 陳秉彝" userId="8b336af9-f56d-44cd-97e9-8200bd15a6bc" providerId="ADAL" clId="{957B4B90-15EE-4B01-8BFA-97734AD986FD}" dt="2023-03-22T05:48:18.809" v="8" actId="26606"/>
          <ac:grpSpMkLst>
            <pc:docMk/>
            <pc:sldMk cId="1264763859" sldId="281"/>
            <ac:grpSpMk id="23" creationId="{63737881-458F-40AD-B72B-B57D267DC423}"/>
          </ac:grpSpMkLst>
        </pc:grpChg>
        <pc:picChg chg="add mod ord">
          <ac:chgData name="Chan Bing Yee Raymond, 陳秉彝" userId="8b336af9-f56d-44cd-97e9-8200bd15a6bc" providerId="ADAL" clId="{957B4B90-15EE-4B01-8BFA-97734AD986FD}" dt="2023-03-22T05:50:43.886" v="39" actId="1076"/>
          <ac:picMkLst>
            <pc:docMk/>
            <pc:sldMk cId="1264763859" sldId="281"/>
            <ac:picMk id="5" creationId="{8EC3FF31-000D-E7E0-D721-8A593E7F637B}"/>
          </ac:picMkLst>
        </pc:picChg>
        <pc:picChg chg="add del mod">
          <ac:chgData name="Chan Bing Yee Raymond, 陳秉彝" userId="8b336af9-f56d-44cd-97e9-8200bd15a6bc" providerId="ADAL" clId="{957B4B90-15EE-4B01-8BFA-97734AD986FD}" dt="2023-03-22T05:48:01.106" v="6" actId="478"/>
          <ac:picMkLst>
            <pc:docMk/>
            <pc:sldMk cId="1264763859" sldId="281"/>
            <ac:picMk id="7" creationId="{20DDABF2-EFFE-C77C-A373-F13296374894}"/>
          </ac:picMkLst>
        </pc:picChg>
      </pc:sldChg>
      <pc:sldChg chg="addSp delSp modSp new mod ord setBg">
        <pc:chgData name="Chan Bing Yee Raymond, 陳秉彝" userId="8b336af9-f56d-44cd-97e9-8200bd15a6bc" providerId="ADAL" clId="{957B4B90-15EE-4B01-8BFA-97734AD986FD}" dt="2023-03-22T05:53:56.468" v="73" actId="1076"/>
        <pc:sldMkLst>
          <pc:docMk/>
          <pc:sldMk cId="2522516858" sldId="282"/>
        </pc:sldMkLst>
        <pc:spChg chg="del">
          <ac:chgData name="Chan Bing Yee Raymond, 陳秉彝" userId="8b336af9-f56d-44cd-97e9-8200bd15a6bc" providerId="ADAL" clId="{957B4B90-15EE-4B01-8BFA-97734AD986FD}" dt="2023-03-22T05:48:42.366" v="12" actId="26606"/>
          <ac:spMkLst>
            <pc:docMk/>
            <pc:sldMk cId="2522516858" sldId="282"/>
            <ac:spMk id="2" creationId="{30D6432E-1750-67DB-D8A7-BC617D9337E1}"/>
          </ac:spMkLst>
        </pc:spChg>
        <pc:spChg chg="del">
          <ac:chgData name="Chan Bing Yee Raymond, 陳秉彝" userId="8b336af9-f56d-44cd-97e9-8200bd15a6bc" providerId="ADAL" clId="{957B4B90-15EE-4B01-8BFA-97734AD986FD}" dt="2023-03-22T05:48:36.669" v="11" actId="22"/>
          <ac:spMkLst>
            <pc:docMk/>
            <pc:sldMk cId="2522516858" sldId="282"/>
            <ac:spMk id="3" creationId="{9491CDBA-AB7E-9E77-71FD-721CEF583932}"/>
          </ac:spMkLst>
        </pc:spChg>
        <pc:spChg chg="add mod">
          <ac:chgData name="Chan Bing Yee Raymond, 陳秉彝" userId="8b336af9-f56d-44cd-97e9-8200bd15a6bc" providerId="ADAL" clId="{957B4B90-15EE-4B01-8BFA-97734AD986FD}" dt="2023-03-22T05:53:50.533" v="71" actId="1076"/>
          <ac:spMkLst>
            <pc:docMk/>
            <pc:sldMk cId="2522516858" sldId="282"/>
            <ac:spMk id="7" creationId="{8EEE9CFB-BE40-5B38-1505-0F7A205734BF}"/>
          </ac:spMkLst>
        </pc:spChg>
        <pc:spChg chg="add">
          <ac:chgData name="Chan Bing Yee Raymond, 陳秉彝" userId="8b336af9-f56d-44cd-97e9-8200bd15a6bc" providerId="ADAL" clId="{957B4B90-15EE-4B01-8BFA-97734AD986FD}" dt="2023-03-22T05:48:42.366" v="12" actId="26606"/>
          <ac:spMkLst>
            <pc:docMk/>
            <pc:sldMk cId="2522516858" sldId="282"/>
            <ac:spMk id="10" creationId="{42A4FC2C-047E-45A5-965D-8E1E3BF09BC6}"/>
          </ac:spMkLst>
        </pc:spChg>
        <pc:picChg chg="add mod ord">
          <ac:chgData name="Chan Bing Yee Raymond, 陳秉彝" userId="8b336af9-f56d-44cd-97e9-8200bd15a6bc" providerId="ADAL" clId="{957B4B90-15EE-4B01-8BFA-97734AD986FD}" dt="2023-03-22T05:53:56.468" v="73" actId="1076"/>
          <ac:picMkLst>
            <pc:docMk/>
            <pc:sldMk cId="2522516858" sldId="282"/>
            <ac:picMk id="5" creationId="{5EE249B3-6DDF-ADFD-997D-A73562A51E3A}"/>
          </ac:picMkLst>
        </pc:picChg>
      </pc:sldChg>
      <pc:sldChg chg="modSp mod">
        <pc:chgData name="Chan Bing Yee Raymond, 陳秉彝" userId="8b336af9-f56d-44cd-97e9-8200bd15a6bc" providerId="ADAL" clId="{957B4B90-15EE-4B01-8BFA-97734AD986FD}" dt="2023-03-23T02:17:25.626" v="125" actId="207"/>
        <pc:sldMkLst>
          <pc:docMk/>
          <pc:sldMk cId="2350135187" sldId="283"/>
        </pc:sldMkLst>
        <pc:spChg chg="mod">
          <ac:chgData name="Chan Bing Yee Raymond, 陳秉彝" userId="8b336af9-f56d-44cd-97e9-8200bd15a6bc" providerId="ADAL" clId="{957B4B90-15EE-4B01-8BFA-97734AD986FD}" dt="2023-03-23T02:17:25.626" v="125" actId="207"/>
          <ac:spMkLst>
            <pc:docMk/>
            <pc:sldMk cId="2350135187" sldId="283"/>
            <ac:spMk id="6" creationId="{69E84F0A-5DF7-CF1A-414F-B53A058857FB}"/>
          </ac:spMkLst>
        </pc:spChg>
      </pc:sldChg>
      <pc:sldChg chg="modSp mod">
        <pc:chgData name="Chan Bing Yee Raymond, 陳秉彝" userId="8b336af9-f56d-44cd-97e9-8200bd15a6bc" providerId="ADAL" clId="{957B4B90-15EE-4B01-8BFA-97734AD986FD}" dt="2023-03-23T02:11:28.661" v="96" actId="207"/>
        <pc:sldMkLst>
          <pc:docMk/>
          <pc:sldMk cId="3845908468" sldId="284"/>
        </pc:sldMkLst>
        <pc:spChg chg="mod">
          <ac:chgData name="Chan Bing Yee Raymond, 陳秉彝" userId="8b336af9-f56d-44cd-97e9-8200bd15a6bc" providerId="ADAL" clId="{957B4B90-15EE-4B01-8BFA-97734AD986FD}" dt="2023-03-23T02:11:28.661" v="96" actId="207"/>
          <ac:spMkLst>
            <pc:docMk/>
            <pc:sldMk cId="3845908468" sldId="284"/>
            <ac:spMk id="6" creationId="{69E84F0A-5DF7-CF1A-414F-B53A058857FB}"/>
          </ac:spMkLst>
        </pc:spChg>
      </pc:sldChg>
      <pc:sldChg chg="modSp mod">
        <pc:chgData name="Chan Bing Yee Raymond, 陳秉彝" userId="8b336af9-f56d-44cd-97e9-8200bd15a6bc" providerId="ADAL" clId="{957B4B90-15EE-4B01-8BFA-97734AD986FD}" dt="2023-03-23T02:59:49.216" v="165" actId="207"/>
        <pc:sldMkLst>
          <pc:docMk/>
          <pc:sldMk cId="3431758298" sldId="285"/>
        </pc:sldMkLst>
        <pc:spChg chg="mod">
          <ac:chgData name="Chan Bing Yee Raymond, 陳秉彝" userId="8b336af9-f56d-44cd-97e9-8200bd15a6bc" providerId="ADAL" clId="{957B4B90-15EE-4B01-8BFA-97734AD986FD}" dt="2023-03-23T02:59:49.216" v="165" actId="207"/>
          <ac:spMkLst>
            <pc:docMk/>
            <pc:sldMk cId="3431758298" sldId="285"/>
            <ac:spMk id="6" creationId="{69E84F0A-5DF7-CF1A-414F-B53A058857FB}"/>
          </ac:spMkLst>
        </pc:spChg>
      </pc:sldChg>
      <pc:sldChg chg="modSp mod">
        <pc:chgData name="Chan Bing Yee Raymond, 陳秉彝" userId="8b336af9-f56d-44cd-97e9-8200bd15a6bc" providerId="ADAL" clId="{957B4B90-15EE-4B01-8BFA-97734AD986FD}" dt="2023-03-23T03:13:59.847" v="256" actId="113"/>
        <pc:sldMkLst>
          <pc:docMk/>
          <pc:sldMk cId="675585009" sldId="286"/>
        </pc:sldMkLst>
        <pc:spChg chg="mod">
          <ac:chgData name="Chan Bing Yee Raymond, 陳秉彝" userId="8b336af9-f56d-44cd-97e9-8200bd15a6bc" providerId="ADAL" clId="{957B4B90-15EE-4B01-8BFA-97734AD986FD}" dt="2023-03-23T03:13:59.847" v="256" actId="113"/>
          <ac:spMkLst>
            <pc:docMk/>
            <pc:sldMk cId="675585009" sldId="286"/>
            <ac:spMk id="6" creationId="{69E84F0A-5DF7-CF1A-414F-B53A058857FB}"/>
          </ac:spMkLst>
        </pc:spChg>
      </pc:sldChg>
      <pc:sldChg chg="addSp delSp modSp mod">
        <pc:chgData name="Chan Bing Yee Raymond, 陳秉彝" userId="8b336af9-f56d-44cd-97e9-8200bd15a6bc" providerId="ADAL" clId="{957B4B90-15EE-4B01-8BFA-97734AD986FD}" dt="2023-03-23T03:17:23.902" v="289" actId="1076"/>
        <pc:sldMkLst>
          <pc:docMk/>
          <pc:sldMk cId="139749904" sldId="287"/>
        </pc:sldMkLst>
        <pc:spChg chg="mod">
          <ac:chgData name="Chan Bing Yee Raymond, 陳秉彝" userId="8b336af9-f56d-44cd-97e9-8200bd15a6bc" providerId="ADAL" clId="{957B4B90-15EE-4B01-8BFA-97734AD986FD}" dt="2023-03-23T03:17:23.902" v="289" actId="1076"/>
          <ac:spMkLst>
            <pc:docMk/>
            <pc:sldMk cId="139749904" sldId="287"/>
            <ac:spMk id="2" creationId="{6B0514D5-D42E-6191-F777-599907E51B21}"/>
          </ac:spMkLst>
        </pc:spChg>
        <pc:spChg chg="del">
          <ac:chgData name="Chan Bing Yee Raymond, 陳秉彝" userId="8b336af9-f56d-44cd-97e9-8200bd15a6bc" providerId="ADAL" clId="{957B4B90-15EE-4B01-8BFA-97734AD986FD}" dt="2023-03-23T03:15:19.820" v="261" actId="478"/>
          <ac:spMkLst>
            <pc:docMk/>
            <pc:sldMk cId="139749904" sldId="287"/>
            <ac:spMk id="3" creationId="{A682780C-80A0-2276-58BC-DC655D1352A2}"/>
          </ac:spMkLst>
        </pc:spChg>
        <pc:spChg chg="mod">
          <ac:chgData name="Chan Bing Yee Raymond, 陳秉彝" userId="8b336af9-f56d-44cd-97e9-8200bd15a6bc" providerId="ADAL" clId="{957B4B90-15EE-4B01-8BFA-97734AD986FD}" dt="2023-03-23T03:15:38.908" v="266" actId="1076"/>
          <ac:spMkLst>
            <pc:docMk/>
            <pc:sldMk cId="139749904" sldId="287"/>
            <ac:spMk id="6" creationId="{69E84F0A-5DF7-CF1A-414F-B53A058857FB}"/>
          </ac:spMkLst>
        </pc:spChg>
        <pc:spChg chg="add mod">
          <ac:chgData name="Chan Bing Yee Raymond, 陳秉彝" userId="8b336af9-f56d-44cd-97e9-8200bd15a6bc" providerId="ADAL" clId="{957B4B90-15EE-4B01-8BFA-97734AD986FD}" dt="2023-03-23T03:15:24.277" v="264"/>
          <ac:spMkLst>
            <pc:docMk/>
            <pc:sldMk cId="139749904" sldId="287"/>
            <ac:spMk id="8" creationId="{9C4E39E7-4E8A-7EAC-662C-8D187C66D55A}"/>
          </ac:spMkLst>
        </pc:spChg>
        <pc:picChg chg="add del">
          <ac:chgData name="Chan Bing Yee Raymond, 陳秉彝" userId="8b336af9-f56d-44cd-97e9-8200bd15a6bc" providerId="ADAL" clId="{957B4B90-15EE-4B01-8BFA-97734AD986FD}" dt="2023-03-23T03:15:22.912" v="263"/>
          <ac:picMkLst>
            <pc:docMk/>
            <pc:sldMk cId="139749904" sldId="287"/>
            <ac:picMk id="5" creationId="{B430F07C-A518-9A42-066A-18190C2C9383}"/>
          </ac:picMkLst>
        </pc:picChg>
      </pc:sldChg>
      <pc:sldChg chg="modSp mod">
        <pc:chgData name="Chan Bing Yee Raymond, 陳秉彝" userId="8b336af9-f56d-44cd-97e9-8200bd15a6bc" providerId="ADAL" clId="{957B4B90-15EE-4B01-8BFA-97734AD986FD}" dt="2023-03-23T03:19:36.991" v="292" actId="1076"/>
        <pc:sldMkLst>
          <pc:docMk/>
          <pc:sldMk cId="1265450621" sldId="288"/>
        </pc:sldMkLst>
        <pc:spChg chg="mod">
          <ac:chgData name="Chan Bing Yee Raymond, 陳秉彝" userId="8b336af9-f56d-44cd-97e9-8200bd15a6bc" providerId="ADAL" clId="{957B4B90-15EE-4B01-8BFA-97734AD986FD}" dt="2023-03-23T03:19:36.991" v="292" actId="1076"/>
          <ac:spMkLst>
            <pc:docMk/>
            <pc:sldMk cId="1265450621" sldId="288"/>
            <ac:spMk id="2" creationId="{6B0514D5-D42E-6191-F777-599907E51B21}"/>
          </ac:spMkLst>
        </pc:spChg>
        <pc:spChg chg="mod">
          <ac:chgData name="Chan Bing Yee Raymond, 陳秉彝" userId="8b336af9-f56d-44cd-97e9-8200bd15a6bc" providerId="ADAL" clId="{957B4B90-15EE-4B01-8BFA-97734AD986FD}" dt="2023-03-23T03:19:04.760" v="290"/>
          <ac:spMkLst>
            <pc:docMk/>
            <pc:sldMk cId="1265450621" sldId="288"/>
            <ac:spMk id="6" creationId="{69E84F0A-5DF7-CF1A-414F-B53A058857F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6B59D-45CF-D343-B9C8-A24DF0DE1F41}" type="datetimeFigureOut">
              <a:rPr kumimoji="1" lang="zh-HK" altLang="en-US" smtClean="0"/>
              <a:t>24/3/2023</a:t>
            </a:fld>
            <a:endParaRPr kumimoji="1"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ACE74-FE26-504A-A012-EFE0BCCFB56E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335634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1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39122981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10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2859249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11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19299361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12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6951150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13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18684482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14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24841193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15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20715414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16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41640226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17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40627784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18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42227995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19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2500741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2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15405283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20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32666733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21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12653090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22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34741685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23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33629293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24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161834687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25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211462848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26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104766540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27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97130746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28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391949940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29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4000235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3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386414724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30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1855964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4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40234859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5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41336320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6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21016597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7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7405474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8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2450456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9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234939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B2BED3-890A-1085-B2CE-E876CF0691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  <a:endParaRPr kumimoji="1"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92E78CB-B884-6DF3-81F9-EBA1EF03C7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  <a:endParaRPr kumimoji="1"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DFD2E05-5F6F-FE12-7AFF-017363958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D1FE-F3C6-4D41-BEFC-585EE17D60BE}" type="datetimeFigureOut">
              <a:rPr kumimoji="1" lang="zh-HK" altLang="en-US" smtClean="0"/>
              <a:t>24/3/2023</a:t>
            </a:fld>
            <a:endParaRPr kumimoji="1"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CC20C07-D44E-259F-063D-14F4756C2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B86260A-C108-315E-8707-6285E6CD5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D5BF-124D-5147-9794-5B5F8303D93E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314647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EDB5803-F114-5436-D634-56B29DDE4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39B83C1-CA3D-3C98-D2DF-AE3CDE65FA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CEE9E41-7845-4BE6-1C52-370DCB13D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D1FE-F3C6-4D41-BEFC-585EE17D60BE}" type="datetimeFigureOut">
              <a:rPr kumimoji="1" lang="zh-HK" altLang="en-US" smtClean="0"/>
              <a:t>24/3/2023</a:t>
            </a:fld>
            <a:endParaRPr kumimoji="1"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54C4672-C7AB-57AC-26FE-ADFBED4E3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CDC5D53-A76C-1091-63E4-820F4F927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D5BF-124D-5147-9794-5B5F8303D93E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317019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0B70B4FE-48D8-AD01-7248-1D8C86C772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  <a:endParaRPr kumimoji="1"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89CEC30-5324-FD25-5FE0-D46CFEB83C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E8DA6A5-44C5-1946-0332-AA786F53B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D1FE-F3C6-4D41-BEFC-585EE17D60BE}" type="datetimeFigureOut">
              <a:rPr kumimoji="1" lang="zh-HK" altLang="en-US" smtClean="0"/>
              <a:t>24/3/2023</a:t>
            </a:fld>
            <a:endParaRPr kumimoji="1"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F65E672-4085-53BD-2F0E-95E3811B8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AE11C0D-8862-1CDF-A141-98DC1CC6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D5BF-124D-5147-9794-5B5F8303D93E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1410720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32A820A-7888-C01F-C74F-B06F4EE64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4B6AE9F-A9CA-85ED-CE1C-C8487C26F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B18B403-C83F-C451-39B7-CE1F7419A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D1FE-F3C6-4D41-BEFC-585EE17D60BE}" type="datetimeFigureOut">
              <a:rPr kumimoji="1" lang="zh-HK" altLang="en-US" smtClean="0"/>
              <a:t>24/3/2023</a:t>
            </a:fld>
            <a:endParaRPr kumimoji="1"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16C821A-9A94-853D-0598-E137B6844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42AA65D-C2BE-E26D-FF57-CC0FA67BB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D5BF-124D-5147-9794-5B5F8303D93E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1549808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AB5A8B-E65E-85E3-535B-255BC1717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  <a:endParaRPr kumimoji="1"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3B801FE-F350-1025-99E7-D36640458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3AC789C-1956-2AC8-93CE-6A748C458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D1FE-F3C6-4D41-BEFC-585EE17D60BE}" type="datetimeFigureOut">
              <a:rPr kumimoji="1" lang="zh-HK" altLang="en-US" smtClean="0"/>
              <a:t>24/3/2023</a:t>
            </a:fld>
            <a:endParaRPr kumimoji="1"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F00106F-5EDB-41B4-97A4-FC2C8D7B5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E72E6E9-636B-5B32-E0DE-0441F7634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D5BF-124D-5147-9794-5B5F8303D93E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3959109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66824E-3D75-77A8-AE47-F46C73363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5C29B1A-C796-0457-162B-27B06FB9EC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F2D2739-37A4-4E3B-FF09-3519338A9D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B4AC0DB-7B85-9213-02F8-C42F47202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D1FE-F3C6-4D41-BEFC-585EE17D60BE}" type="datetimeFigureOut">
              <a:rPr kumimoji="1" lang="zh-HK" altLang="en-US" smtClean="0"/>
              <a:t>24/3/2023</a:t>
            </a:fld>
            <a:endParaRPr kumimoji="1"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902EEB1-1C80-F0CB-C0AB-9E102E1BC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7274A46-0005-307C-B241-CCEA5B366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D5BF-124D-5147-9794-5B5F8303D93E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2662587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DEA196-C62E-6AA6-F9E5-B2D2D157D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885C368-A03D-3612-4CAA-ED9A2812E3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C0FAF38-7B03-E78F-92C1-ED193737DE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A52C1830-8836-8DB4-3D17-4F7A2F88E4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BA5BC451-7E9B-808B-CB87-A9BBADC561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BE41F3E-5F6D-9F39-1ECC-7831D0576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D1FE-F3C6-4D41-BEFC-585EE17D60BE}" type="datetimeFigureOut">
              <a:rPr kumimoji="1" lang="zh-HK" altLang="en-US" smtClean="0"/>
              <a:t>24/3/2023</a:t>
            </a:fld>
            <a:endParaRPr kumimoji="1"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0A22D311-B650-C05B-521D-60ACD811A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C9C14C4-7C9F-AB1B-A034-5694E0D1E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D5BF-124D-5147-9794-5B5F8303D93E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3305544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40292EE-A0A5-D45A-828F-7C97530D5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5DF5DED-D3AC-9BB1-FBD7-48BE860CE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D1FE-F3C6-4D41-BEFC-585EE17D60BE}" type="datetimeFigureOut">
              <a:rPr kumimoji="1" lang="zh-HK" altLang="en-US" smtClean="0"/>
              <a:t>24/3/2023</a:t>
            </a:fld>
            <a:endParaRPr kumimoji="1"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F7CA493-AA47-ED19-039B-4E95D4886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30C2691-F578-9FC7-BD2F-D2B6F7DC4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D5BF-124D-5147-9794-5B5F8303D93E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2347010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039FBAC4-4D8D-CF10-E2B8-882FB6866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D1FE-F3C6-4D41-BEFC-585EE17D60BE}" type="datetimeFigureOut">
              <a:rPr kumimoji="1" lang="zh-HK" altLang="en-US" smtClean="0"/>
              <a:t>24/3/2023</a:t>
            </a:fld>
            <a:endParaRPr kumimoji="1"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5F802FDF-BE91-B5FF-461D-B57C19BC8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1EC29AC-22A5-F414-F6C8-7D2365C1F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D5BF-124D-5147-9794-5B5F8303D93E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776652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0D142E-FDC9-AA37-8FC9-BCB6FA391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  <a:endParaRPr kumimoji="1"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68B67F6-D326-2768-7217-01362C307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7313DBA-5E4B-27B9-25BC-C6D31F56C5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BD1875E-63A2-EF46-67E7-552A14D19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D1FE-F3C6-4D41-BEFC-585EE17D60BE}" type="datetimeFigureOut">
              <a:rPr kumimoji="1" lang="zh-HK" altLang="en-US" smtClean="0"/>
              <a:t>24/3/2023</a:t>
            </a:fld>
            <a:endParaRPr kumimoji="1"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15C6DE3-5A08-9024-6F8B-35E205E0A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8431DA6-2C20-E150-1B94-A46EC9D1D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D5BF-124D-5147-9794-5B5F8303D93E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739459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43E8A4-E567-D0DB-8F3A-87BDBACC4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  <a:endParaRPr kumimoji="1"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3B9BA11-646A-C76C-804E-11D203591D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6DAAF34-A34F-71B7-07CF-D1EAB9961F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91A37DF-17F1-D800-B7C2-E1D0A12C9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D1FE-F3C6-4D41-BEFC-585EE17D60BE}" type="datetimeFigureOut">
              <a:rPr kumimoji="1" lang="zh-HK" altLang="en-US" smtClean="0"/>
              <a:t>24/3/2023</a:t>
            </a:fld>
            <a:endParaRPr kumimoji="1"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FA09AC6-32C2-F62F-510A-32C53FE7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4644414-FAC2-D314-D800-38E91048C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D5BF-124D-5147-9794-5B5F8303D93E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688172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C8653AB-577E-6CAB-79F0-2AC57E97A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  <a:endParaRPr kumimoji="1"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2FF8153-EAC1-4201-DC04-C9EC66DA1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C2A30B0-FFE8-F8B5-93A3-6D857C515B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0D1FE-F3C6-4D41-BEFC-585EE17D60BE}" type="datetimeFigureOut">
              <a:rPr kumimoji="1" lang="zh-HK" altLang="en-US" smtClean="0"/>
              <a:t>24/3/2023</a:t>
            </a:fld>
            <a:endParaRPr kumimoji="1"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CC9F50F-5B75-6039-30A7-9EA1FF7A1B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C6DEF13-DA46-5CE1-69ED-0A1A4D8BFE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2D5BF-124D-5147-9794-5B5F8303D93E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1674923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DF1E669-7309-73BC-A124-30DB9E2CD5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20111" y="686329"/>
            <a:ext cx="4571525" cy="3569242"/>
          </a:xfrm>
        </p:spPr>
        <p:txBody>
          <a:bodyPr anchor="t">
            <a:normAutofit/>
          </a:bodyPr>
          <a:lstStyle/>
          <a:p>
            <a:pPr algn="l"/>
            <a:r>
              <a:rPr kumimoji="1" lang="zh-HK" altLang="en-US" sz="5200" dirty="0">
                <a:effectLst/>
                <a:latin typeface="方正魏碑" panose="02000000000000000000" pitchFamily="2" charset="-120"/>
                <a:ea typeface="方正魏碑" panose="02000000000000000000" pitchFamily="2" charset="-120"/>
              </a:rPr>
              <a:t>情緒健康教會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CA432E3-22A0-8B1F-F643-D51AEA11CD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6" y="4551037"/>
            <a:ext cx="5449479" cy="1578054"/>
          </a:xfrm>
        </p:spPr>
        <p:txBody>
          <a:bodyPr anchor="b">
            <a:normAutofit/>
          </a:bodyPr>
          <a:lstStyle/>
          <a:p>
            <a:pPr algn="l"/>
            <a:r>
              <a:rPr kumimoji="1" lang="en-US" altLang="zh-HK" dirty="0">
                <a:latin typeface="方正準圓" panose="02000000000000000000" pitchFamily="2" charset="-120"/>
                <a:ea typeface="方正準圓" panose="02000000000000000000" pitchFamily="2" charset="-120"/>
              </a:rPr>
              <a:t>2023</a:t>
            </a:r>
            <a:r>
              <a:rPr kumimoji="1" lang="zh-HK" altLang="en-US" dirty="0">
                <a:latin typeface="方正準圓" panose="02000000000000000000" pitchFamily="2" charset="-120"/>
                <a:ea typeface="方正準圓" panose="02000000000000000000" pitchFamily="2" charset="-120"/>
              </a:rPr>
              <a:t>全教會講道系列</a:t>
            </a:r>
            <a:r>
              <a:rPr kumimoji="1" lang="en-US" altLang="zh-HK" dirty="0">
                <a:latin typeface="方正準圓" panose="02000000000000000000" pitchFamily="2" charset="-120"/>
                <a:ea typeface="方正準圓" panose="02000000000000000000" pitchFamily="2" charset="-120"/>
              </a:rPr>
              <a:t>(</a:t>
            </a:r>
            <a:r>
              <a:rPr kumimoji="1" lang="zh-HK" altLang="en-US" dirty="0">
                <a:latin typeface="方正準圓" panose="02000000000000000000" pitchFamily="2" charset="-120"/>
                <a:ea typeface="方正準圓" panose="02000000000000000000" pitchFamily="2" charset="-120"/>
              </a:rPr>
              <a:t>四</a:t>
            </a:r>
            <a:r>
              <a:rPr kumimoji="1" lang="en-US" altLang="zh-HK" dirty="0">
                <a:latin typeface="方正準圓" panose="02000000000000000000" pitchFamily="2" charset="-120"/>
                <a:ea typeface="方正準圓" panose="02000000000000000000" pitchFamily="2" charset="-120"/>
              </a:rPr>
              <a:t>)</a:t>
            </a:r>
            <a:endParaRPr kumimoji="1" lang="zh-HK" altLang="en-US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19534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69E84F0A-5DF7-CF1A-414F-B53A058857FB}"/>
              </a:ext>
            </a:extLst>
          </p:cNvPr>
          <p:cNvSpPr txBox="1"/>
          <p:nvPr/>
        </p:nvSpPr>
        <p:spPr>
          <a:xfrm>
            <a:off x="457935" y="1436263"/>
            <a:ext cx="1127582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馬太福音 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21:12-17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12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耶穌進了聖殿，趕出聖殿裏所有在做買賣的人，推倒兌換銀錢之人的桌子和賣鴿子之人的凳子，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13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對他們說：「經上記著：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『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我的殿要稱為禱告的殿，你們倒使它成為賊窩了。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』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」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14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在聖殿裏有盲人和瘸子到耶穌跟前，他就治好了他們。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EEA4AAA9-8492-8F3B-44C5-936284821272}"/>
              </a:ext>
            </a:extLst>
          </p:cNvPr>
          <p:cNvSpPr txBox="1">
            <a:spLocks/>
          </p:cNvSpPr>
          <p:nvPr/>
        </p:nvSpPr>
        <p:spPr>
          <a:xfrm>
            <a:off x="8563778" y="229671"/>
            <a:ext cx="2671948" cy="7308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情緒健康教會</a:t>
            </a:r>
            <a:endParaRPr kumimoji="1" lang="en-US" altLang="zh-HK" sz="5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魏碑" panose="02000000000000000000" pitchFamily="2" charset="-120"/>
              <a:ea typeface="方正魏碑" panose="02000000000000000000" pitchFamily="2" charset="-12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面對脆弱       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682780C-80A0-2276-58BC-DC655D1352A2}"/>
              </a:ext>
            </a:extLst>
          </p:cNvPr>
          <p:cNvSpPr txBox="1"/>
          <p:nvPr/>
        </p:nvSpPr>
        <p:spPr>
          <a:xfrm>
            <a:off x="332816" y="229867"/>
            <a:ext cx="4958511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zh-TW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1. </a:t>
            </a:r>
            <a:r>
              <a:rPr kumimoji="0" lang="zh-TW" alt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脆弱把人帶到神慈愛的臂彎中</a:t>
            </a:r>
          </a:p>
        </p:txBody>
      </p:sp>
    </p:spTree>
    <p:extLst>
      <p:ext uri="{BB962C8B-B14F-4D97-AF65-F5344CB8AC3E}">
        <p14:creationId xmlns:p14="http://schemas.microsoft.com/office/powerpoint/2010/main" val="859222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69E84F0A-5DF7-CF1A-414F-B53A058857FB}"/>
              </a:ext>
            </a:extLst>
          </p:cNvPr>
          <p:cNvSpPr txBox="1"/>
          <p:nvPr/>
        </p:nvSpPr>
        <p:spPr>
          <a:xfrm>
            <a:off x="457935" y="1377031"/>
            <a:ext cx="1127582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15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祭司長和文士看見耶穌所行的奇事，又見小孩子在聖殿裏喊著說：「和散那歸於大衛之子！」就很生氣，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16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對他說：「這些人所喊的，你聽到了嗎？」耶穌對他們說：「聽到了。經上說：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『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你藉孩童和吃奶的口發出完全的讚美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』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，你們沒有念過嗎？」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17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於是他離開他們，出城到伯大尼去，在那裏過夜。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EEA4AAA9-8492-8F3B-44C5-936284821272}"/>
              </a:ext>
            </a:extLst>
          </p:cNvPr>
          <p:cNvSpPr txBox="1">
            <a:spLocks/>
          </p:cNvSpPr>
          <p:nvPr/>
        </p:nvSpPr>
        <p:spPr>
          <a:xfrm>
            <a:off x="8563778" y="229671"/>
            <a:ext cx="2671948" cy="7308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情緒健康教會</a:t>
            </a:r>
            <a:endParaRPr kumimoji="1" lang="en-US" altLang="zh-HK" sz="5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魏碑" panose="02000000000000000000" pitchFamily="2" charset="-120"/>
              <a:ea typeface="方正魏碑" panose="02000000000000000000" pitchFamily="2" charset="-12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面對脆弱       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682780C-80A0-2276-58BC-DC655D1352A2}"/>
              </a:ext>
            </a:extLst>
          </p:cNvPr>
          <p:cNvSpPr txBox="1"/>
          <p:nvPr/>
        </p:nvSpPr>
        <p:spPr>
          <a:xfrm>
            <a:off x="332816" y="229867"/>
            <a:ext cx="4958511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1. </a:t>
            </a:r>
            <a:r>
              <a:rPr kumimoji="0" lang="zh-TW" alt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脆弱把人帶到神慈愛的臂彎中</a:t>
            </a:r>
          </a:p>
        </p:txBody>
      </p:sp>
    </p:spTree>
    <p:extLst>
      <p:ext uri="{BB962C8B-B14F-4D97-AF65-F5344CB8AC3E}">
        <p14:creationId xmlns:p14="http://schemas.microsoft.com/office/powerpoint/2010/main" val="2350135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69E84F0A-5DF7-CF1A-414F-B53A058857FB}"/>
              </a:ext>
            </a:extLst>
          </p:cNvPr>
          <p:cNvSpPr txBox="1"/>
          <p:nvPr/>
        </p:nvSpPr>
        <p:spPr>
          <a:xfrm>
            <a:off x="457935" y="770206"/>
            <a:ext cx="1127582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zh-TW" altLang="en-US" sz="4000" b="0" i="0" u="none" strike="noStrike" dirty="0">
                <a:effectLst/>
                <a:latin typeface="方正中楷" panose="02000000000000000000" pitchFamily="2" charset="-120"/>
                <a:ea typeface="方正中楷" panose="02000000000000000000" pitchFamily="2" charset="-120"/>
              </a:rPr>
              <a:t>以賽亞書 </a:t>
            </a:r>
            <a:r>
              <a:rPr lang="en-US" altLang="zh-TW" sz="4000" b="0" i="0" u="none" strike="noStrike" dirty="0">
                <a:effectLst/>
                <a:latin typeface="方正中楷" panose="02000000000000000000" pitchFamily="2" charset="-120"/>
                <a:ea typeface="方正中楷" panose="02000000000000000000" pitchFamily="2" charset="-120"/>
              </a:rPr>
              <a:t>56:7</a:t>
            </a:r>
            <a:endParaRPr lang="zh-TW" altLang="en-US" sz="4000" b="0" dirty="0">
              <a:effectLst/>
              <a:latin typeface="方正中楷" panose="02000000000000000000" pitchFamily="2" charset="-120"/>
              <a:ea typeface="方正中楷" panose="02000000000000000000" pitchFamily="2" charset="-12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zh-TW" altLang="en-US" sz="4000" b="0" i="0" u="none" strike="noStrike" dirty="0">
                <a:effectLst/>
                <a:latin typeface="方正中楷" panose="02000000000000000000" pitchFamily="2" charset="-120"/>
                <a:ea typeface="方正中楷" panose="02000000000000000000" pitchFamily="2" charset="-120"/>
              </a:rPr>
              <a:t>我必領他們到我的聖山，使他們在我的禱告的殿中喜樂。他們的燔祭和祭物，在我壇上必蒙悅納，因我的殿必稱為萬民禱告的殿。</a:t>
            </a:r>
            <a:endParaRPr lang="zh-TW" altLang="en-US" sz="4000" b="0" dirty="0">
              <a:effectLst/>
              <a:latin typeface="方正中楷" panose="02000000000000000000" pitchFamily="2" charset="-120"/>
              <a:ea typeface="方正中楷" panose="02000000000000000000" pitchFamily="2" charset="-12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zh-TW" altLang="en-US" sz="4000" b="0" i="0" u="none" strike="noStrike" dirty="0">
                <a:effectLst/>
                <a:latin typeface="方正中楷" panose="02000000000000000000" pitchFamily="2" charset="-120"/>
                <a:ea typeface="方正中楷" panose="02000000000000000000" pitchFamily="2" charset="-120"/>
              </a:rPr>
              <a:t>耶利米書 </a:t>
            </a:r>
            <a:r>
              <a:rPr lang="en-US" altLang="zh-TW" sz="4000" b="0" i="0" u="none" strike="noStrike" dirty="0">
                <a:effectLst/>
                <a:latin typeface="方正中楷" panose="02000000000000000000" pitchFamily="2" charset="-120"/>
                <a:ea typeface="方正中楷" panose="02000000000000000000" pitchFamily="2" charset="-120"/>
              </a:rPr>
              <a:t>7:11</a:t>
            </a:r>
            <a:endParaRPr lang="zh-TW" altLang="en-US" sz="4000" b="0" dirty="0">
              <a:effectLst/>
              <a:latin typeface="方正中楷" panose="02000000000000000000" pitchFamily="2" charset="-120"/>
              <a:ea typeface="方正中楷" panose="02000000000000000000" pitchFamily="2" charset="-12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zh-TW" altLang="en-US" sz="4000" b="0" i="0" u="none" strike="noStrike" dirty="0">
                <a:effectLst/>
                <a:latin typeface="方正中楷" panose="02000000000000000000" pitchFamily="2" charset="-120"/>
                <a:ea typeface="方正中楷" panose="02000000000000000000" pitchFamily="2" charset="-120"/>
              </a:rPr>
              <a:t>這稱為我名下的殿在你們眼中豈可看為賊窩呢？看哪，我真的都看見了。這是耶和華說的。</a:t>
            </a:r>
            <a:endParaRPr kumimoji="0" lang="zh-TW" altLang="en-US" sz="4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中楷" panose="02000000000000000000" pitchFamily="2" charset="-120"/>
              <a:ea typeface="方正中楷" panose="02000000000000000000" pitchFamily="2" charset="-120"/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EEA4AAA9-8492-8F3B-44C5-936284821272}"/>
              </a:ext>
            </a:extLst>
          </p:cNvPr>
          <p:cNvSpPr txBox="1">
            <a:spLocks/>
          </p:cNvSpPr>
          <p:nvPr/>
        </p:nvSpPr>
        <p:spPr>
          <a:xfrm>
            <a:off x="8563778" y="229671"/>
            <a:ext cx="2671948" cy="7308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情緒健康教會</a:t>
            </a:r>
            <a:endParaRPr kumimoji="1" lang="en-US" altLang="zh-HK" sz="5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魏碑" panose="02000000000000000000" pitchFamily="2" charset="-120"/>
              <a:ea typeface="方正魏碑" panose="02000000000000000000" pitchFamily="2" charset="-12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面對脆弱       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682780C-80A0-2276-58BC-DC655D1352A2}"/>
              </a:ext>
            </a:extLst>
          </p:cNvPr>
          <p:cNvSpPr txBox="1"/>
          <p:nvPr/>
        </p:nvSpPr>
        <p:spPr>
          <a:xfrm>
            <a:off x="332816" y="229867"/>
            <a:ext cx="4958511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1. </a:t>
            </a:r>
            <a:r>
              <a:rPr kumimoji="0" lang="zh-TW" alt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脆弱把人帶到神慈愛的臂彎中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4565A04D-4E48-4937-9944-5ED228C1AA1F}"/>
              </a:ext>
            </a:extLst>
          </p:cNvPr>
          <p:cNvSpPr txBox="1"/>
          <p:nvPr/>
        </p:nvSpPr>
        <p:spPr>
          <a:xfrm>
            <a:off x="332816" y="5684628"/>
            <a:ext cx="1071451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>
              <a:buFont typeface="Arial" panose="020B0604020202020204" pitchFamily="34" charset="0"/>
              <a:buChar char="•"/>
            </a:pPr>
            <a:r>
              <a:rPr lang="zh-TW" altLang="en-US" sz="3000" dirty="0">
                <a:latin typeface="方正中楷" panose="02000000000000000000" pitchFamily="2" charset="-120"/>
                <a:ea typeface="方正中楷" panose="02000000000000000000" pitchFamily="2" charset="-120"/>
              </a:rPr>
              <a:t>耶穌藉以賽亞書指出 </a:t>
            </a:r>
            <a:r>
              <a:rPr lang="en-US" altLang="zh-TW" sz="3000" dirty="0">
                <a:latin typeface="方正中楷" panose="02000000000000000000" pitchFamily="2" charset="-120"/>
                <a:ea typeface="方正中楷" panose="02000000000000000000" pitchFamily="2" charset="-120"/>
              </a:rPr>
              <a:t>: </a:t>
            </a:r>
            <a:r>
              <a:rPr lang="zh-TW" altLang="en-US" sz="3000" dirty="0">
                <a:latin typeface="方正中楷" panose="02000000000000000000" pitchFamily="2" charset="-120"/>
                <a:ea typeface="方正中楷" panose="02000000000000000000" pitchFamily="2" charset="-120"/>
              </a:rPr>
              <a:t>聖殿原本是一處求問神心意感恩還願，知道生命有虧欠來贖罪禱告的地方。</a:t>
            </a:r>
          </a:p>
        </p:txBody>
      </p:sp>
    </p:spTree>
    <p:extLst>
      <p:ext uri="{BB962C8B-B14F-4D97-AF65-F5344CB8AC3E}">
        <p14:creationId xmlns:p14="http://schemas.microsoft.com/office/powerpoint/2010/main" val="1163768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69E84F0A-5DF7-CF1A-414F-B53A058857FB}"/>
              </a:ext>
            </a:extLst>
          </p:cNvPr>
          <p:cNvSpPr txBox="1"/>
          <p:nvPr/>
        </p:nvSpPr>
        <p:spPr>
          <a:xfrm>
            <a:off x="457935" y="1377031"/>
            <a:ext cx="1127582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馬太福音 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21:12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耶穌進了聖殿，趕出聖殿裏所有在做買賣的人，推倒兌換銀錢之人的桌子和賣鴿子之人的凳子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....</a:t>
            </a:r>
            <a:endParaRPr kumimoji="0" lang="zh-TW" altLang="en-US" sz="4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中楷" panose="02000000000000000000" pitchFamily="2" charset="-120"/>
              <a:ea typeface="方正中楷" panose="02000000000000000000" pitchFamily="2" charset="-120"/>
              <a:cs typeface="+mn-cs"/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EEA4AAA9-8492-8F3B-44C5-936284821272}"/>
              </a:ext>
            </a:extLst>
          </p:cNvPr>
          <p:cNvSpPr txBox="1">
            <a:spLocks/>
          </p:cNvSpPr>
          <p:nvPr/>
        </p:nvSpPr>
        <p:spPr>
          <a:xfrm>
            <a:off x="8563778" y="229671"/>
            <a:ext cx="2671948" cy="7308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情緒健康教會</a:t>
            </a:r>
            <a:endParaRPr kumimoji="1" lang="en-US" altLang="zh-HK" sz="5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魏碑" panose="02000000000000000000" pitchFamily="2" charset="-120"/>
              <a:ea typeface="方正魏碑" panose="02000000000000000000" pitchFamily="2" charset="-12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面對脆弱       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682780C-80A0-2276-58BC-DC655D1352A2}"/>
              </a:ext>
            </a:extLst>
          </p:cNvPr>
          <p:cNvSpPr txBox="1"/>
          <p:nvPr/>
        </p:nvSpPr>
        <p:spPr>
          <a:xfrm>
            <a:off x="332816" y="229867"/>
            <a:ext cx="4958511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1. </a:t>
            </a:r>
            <a:r>
              <a:rPr kumimoji="0" lang="zh-TW" alt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脆弱把人帶到神慈愛的臂彎中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B0514D5-D42E-6191-F777-599907E51B21}"/>
              </a:ext>
            </a:extLst>
          </p:cNvPr>
          <p:cNvSpPr txBox="1"/>
          <p:nvPr/>
        </p:nvSpPr>
        <p:spPr>
          <a:xfrm>
            <a:off x="738588" y="4302136"/>
            <a:ext cx="10714513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>
              <a:buFont typeface="Arial" panose="020B0604020202020204" pitchFamily="34" charset="0"/>
              <a:buChar char="•"/>
            </a:pPr>
            <a:r>
              <a:rPr lang="zh-TW" altLang="en-US" sz="3000" dirty="0">
                <a:latin typeface="方正中楷" panose="02000000000000000000" pitchFamily="2" charset="-120"/>
                <a:ea typeface="方正中楷" panose="02000000000000000000" pitchFamily="2" charset="-120"/>
              </a:rPr>
              <a:t>耶穌看見聖殿裏面滿佈做獻祭生意的攤檔，在裏頭敬拜祈禱的信徒呢？經文沒有提及。</a:t>
            </a:r>
            <a:endParaRPr lang="en-US" altLang="zh-TW" sz="3000" dirty="0">
              <a:latin typeface="方正中楷" panose="02000000000000000000" pitchFamily="2" charset="-120"/>
              <a:ea typeface="方正中楷" panose="02000000000000000000" pitchFamily="2" charset="-120"/>
            </a:endParaRP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zh-TW" altLang="en-US" sz="3000" dirty="0">
                <a:latin typeface="方正中楷" panose="02000000000000000000" pitchFamily="2" charset="-120"/>
                <a:ea typeface="方正中楷" panose="02000000000000000000" pitchFamily="2" charset="-120"/>
              </a:rPr>
              <a:t>呈現表裏不一的猶太人敬拜中心。</a:t>
            </a:r>
            <a:endParaRPr lang="en-US" altLang="zh-TW" sz="3000" dirty="0">
              <a:latin typeface="方正中楷" panose="02000000000000000000" pitchFamily="2" charset="-120"/>
              <a:ea typeface="方正中楷" panose="02000000000000000000" pitchFamily="2" charset="-120"/>
            </a:endParaRP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zh-TW" altLang="en-US" sz="3000" dirty="0">
                <a:latin typeface="方正中楷" panose="02000000000000000000" pitchFamily="2" charset="-120"/>
                <a:ea typeface="方正中楷" panose="02000000000000000000" pitchFamily="2" charset="-120"/>
              </a:rPr>
              <a:t>耶穌正在尋找懂得以敬虔生命回應神的敬拜者卻找不到</a:t>
            </a:r>
            <a:r>
              <a:rPr lang="en-US" altLang="zh-TW" sz="3000" dirty="0">
                <a:latin typeface="方正中楷" panose="02000000000000000000" pitchFamily="2" charset="-120"/>
                <a:ea typeface="方正中楷" panose="02000000000000000000" pitchFamily="2" charset="-120"/>
              </a:rPr>
              <a:t>!</a:t>
            </a:r>
            <a:endParaRPr lang="zh-TW" altLang="en-US" sz="3000" dirty="0">
              <a:latin typeface="方正中楷" panose="02000000000000000000" pitchFamily="2" charset="-120"/>
              <a:ea typeface="方正中楷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30967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69E84F0A-5DF7-CF1A-414F-B53A058857FB}"/>
              </a:ext>
            </a:extLst>
          </p:cNvPr>
          <p:cNvSpPr txBox="1"/>
          <p:nvPr/>
        </p:nvSpPr>
        <p:spPr>
          <a:xfrm>
            <a:off x="457935" y="1377031"/>
            <a:ext cx="1127582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馬太福音 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21:13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對他們說：「經上記著：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『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我的殿要稱為禱告的殿，你們倒使它成為賊窩了。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』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」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EEA4AAA9-8492-8F3B-44C5-936284821272}"/>
              </a:ext>
            </a:extLst>
          </p:cNvPr>
          <p:cNvSpPr txBox="1">
            <a:spLocks/>
          </p:cNvSpPr>
          <p:nvPr/>
        </p:nvSpPr>
        <p:spPr>
          <a:xfrm>
            <a:off x="8563778" y="229671"/>
            <a:ext cx="2671948" cy="7308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情緒健康教會</a:t>
            </a:r>
            <a:endParaRPr kumimoji="1" lang="en-US" altLang="zh-HK" sz="5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魏碑" panose="02000000000000000000" pitchFamily="2" charset="-120"/>
              <a:ea typeface="方正魏碑" panose="02000000000000000000" pitchFamily="2" charset="-12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面對脆弱       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682780C-80A0-2276-58BC-DC655D1352A2}"/>
              </a:ext>
            </a:extLst>
          </p:cNvPr>
          <p:cNvSpPr txBox="1"/>
          <p:nvPr/>
        </p:nvSpPr>
        <p:spPr>
          <a:xfrm>
            <a:off x="332816" y="229867"/>
            <a:ext cx="4958511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1. </a:t>
            </a:r>
            <a:r>
              <a:rPr kumimoji="0" lang="zh-TW" alt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脆弱把人帶到神慈愛的臂彎中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B0514D5-D42E-6191-F777-599907E51B21}"/>
              </a:ext>
            </a:extLst>
          </p:cNvPr>
          <p:cNvSpPr txBox="1"/>
          <p:nvPr/>
        </p:nvSpPr>
        <p:spPr>
          <a:xfrm>
            <a:off x="521213" y="4647980"/>
            <a:ext cx="1071451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耶穌以賊窩來形容聖殿。</a:t>
            </a:r>
            <a:endParaRPr kumimoji="0" lang="en-US" altLang="zh-TW" sz="3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中楷" panose="02000000000000000000" pitchFamily="2" charset="-120"/>
              <a:ea typeface="方正中楷" panose="02000000000000000000" pitchFamily="2" charset="-120"/>
              <a:cs typeface="+mn-cs"/>
            </a:endParaRP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宗教禮儀成為隱藏他們對神的虧欠。</a:t>
            </a:r>
            <a:endParaRPr kumimoji="0" lang="en-US" altLang="zh-TW" sz="3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中楷" panose="02000000000000000000" pitchFamily="2" charset="-120"/>
              <a:ea typeface="方正中楷" panose="02000000000000000000" pitchFamily="2" charset="-120"/>
              <a:cs typeface="+mn-cs"/>
            </a:endParaRP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聖殿便成為進行這些儀式猶太人罪行的窩藏點。</a:t>
            </a:r>
          </a:p>
        </p:txBody>
      </p:sp>
    </p:spTree>
    <p:extLst>
      <p:ext uri="{BB962C8B-B14F-4D97-AF65-F5344CB8AC3E}">
        <p14:creationId xmlns:p14="http://schemas.microsoft.com/office/powerpoint/2010/main" val="3751300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69E84F0A-5DF7-CF1A-414F-B53A058857FB}"/>
              </a:ext>
            </a:extLst>
          </p:cNvPr>
          <p:cNvSpPr txBox="1"/>
          <p:nvPr/>
        </p:nvSpPr>
        <p:spPr>
          <a:xfrm>
            <a:off x="457935" y="1377031"/>
            <a:ext cx="11275820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馬太福音 </a:t>
            </a:r>
            <a:r>
              <a:rPr kumimoji="0" lang="en-US" altLang="zh-TW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21:14-16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在聖殿裏有盲人和瘸子到耶穌跟前，他就治好了他們。祭司長和文士看見耶穌所行的奇事，又見小孩子在聖殿裏喊著說：「和散那歸於大衛之子！」就很生氣，對他說：「這些人所喊的，你聽到了嗎？」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EEA4AAA9-8492-8F3B-44C5-936284821272}"/>
              </a:ext>
            </a:extLst>
          </p:cNvPr>
          <p:cNvSpPr txBox="1">
            <a:spLocks/>
          </p:cNvSpPr>
          <p:nvPr/>
        </p:nvSpPr>
        <p:spPr>
          <a:xfrm>
            <a:off x="8563778" y="229671"/>
            <a:ext cx="2671948" cy="7308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情緒健康教會</a:t>
            </a:r>
            <a:endParaRPr kumimoji="1" lang="en-US" altLang="zh-HK" sz="5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魏碑" panose="02000000000000000000" pitchFamily="2" charset="-120"/>
              <a:ea typeface="方正魏碑" panose="02000000000000000000" pitchFamily="2" charset="-12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面對脆弱       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682780C-80A0-2276-58BC-DC655D1352A2}"/>
              </a:ext>
            </a:extLst>
          </p:cNvPr>
          <p:cNvSpPr txBox="1"/>
          <p:nvPr/>
        </p:nvSpPr>
        <p:spPr>
          <a:xfrm>
            <a:off x="332816" y="229867"/>
            <a:ext cx="4958511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1. </a:t>
            </a:r>
            <a:r>
              <a:rPr kumimoji="0" lang="zh-TW" alt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脆弱把人帶到神慈愛的臂彎中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B0514D5-D42E-6191-F777-599907E51B21}"/>
              </a:ext>
            </a:extLst>
          </p:cNvPr>
          <p:cNvSpPr txBox="1"/>
          <p:nvPr/>
        </p:nvSpPr>
        <p:spPr>
          <a:xfrm>
            <a:off x="332816" y="4227266"/>
            <a:ext cx="1111391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聖殿裏面有一班脆弱的群體。</a:t>
            </a:r>
            <a:endParaRPr kumimoji="0" lang="en-US" altLang="zh-TW" sz="3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中楷" panose="02000000000000000000" pitchFamily="2" charset="-120"/>
              <a:ea typeface="方正中楷" panose="02000000000000000000" pitchFamily="2" charset="-120"/>
              <a:cs typeface="+mn-cs"/>
            </a:endParaRP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宗教領袖祭司長和文士看見耶穌所行的奇事，他們的表達卻是「很生氣」。</a:t>
            </a:r>
            <a:endParaRPr kumimoji="0" lang="en-US" altLang="zh-TW" sz="3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中楷" panose="02000000000000000000" pitchFamily="2" charset="-120"/>
              <a:ea typeface="方正中楷" panose="02000000000000000000" pitchFamily="2" charset="-120"/>
              <a:cs typeface="+mn-cs"/>
            </a:endParaRP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「很生氣」</a:t>
            </a:r>
            <a:r>
              <a:rPr kumimoji="0" lang="el-GR" altLang="zh-TW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方正中楷" panose="02000000000000000000" pitchFamily="2" charset="-120"/>
                <a:cs typeface="+mn-cs"/>
              </a:rPr>
              <a:t>ἠγανάκτησαν</a:t>
            </a:r>
            <a:r>
              <a:rPr kumimoji="0" lang="el-GR" altLang="zh-TW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 (</a:t>
            </a:r>
            <a:r>
              <a:rPr kumimoji="0" lang="en-US" altLang="zh-TW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indignant) </a:t>
            </a: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憤憤不平。</a:t>
            </a:r>
          </a:p>
        </p:txBody>
      </p:sp>
    </p:spTree>
    <p:extLst>
      <p:ext uri="{BB962C8B-B14F-4D97-AF65-F5344CB8AC3E}">
        <p14:creationId xmlns:p14="http://schemas.microsoft.com/office/powerpoint/2010/main" val="4063748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69E84F0A-5DF7-CF1A-414F-B53A058857FB}"/>
              </a:ext>
            </a:extLst>
          </p:cNvPr>
          <p:cNvSpPr txBox="1"/>
          <p:nvPr/>
        </p:nvSpPr>
        <p:spPr>
          <a:xfrm>
            <a:off x="457934" y="1684889"/>
            <a:ext cx="1127582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馬太福音 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21:17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於是他離開他們，出城到伯大尼去，在那裏過夜。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EEA4AAA9-8492-8F3B-44C5-936284821272}"/>
              </a:ext>
            </a:extLst>
          </p:cNvPr>
          <p:cNvSpPr txBox="1">
            <a:spLocks/>
          </p:cNvSpPr>
          <p:nvPr/>
        </p:nvSpPr>
        <p:spPr>
          <a:xfrm>
            <a:off x="8563778" y="229671"/>
            <a:ext cx="2671948" cy="7308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情緒健康教會</a:t>
            </a:r>
            <a:endParaRPr kumimoji="1" lang="en-US" altLang="zh-HK" sz="5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魏碑" panose="02000000000000000000" pitchFamily="2" charset="-120"/>
              <a:ea typeface="方正魏碑" panose="02000000000000000000" pitchFamily="2" charset="-12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面對脆弱       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682780C-80A0-2276-58BC-DC655D1352A2}"/>
              </a:ext>
            </a:extLst>
          </p:cNvPr>
          <p:cNvSpPr txBox="1"/>
          <p:nvPr/>
        </p:nvSpPr>
        <p:spPr>
          <a:xfrm>
            <a:off x="332816" y="229867"/>
            <a:ext cx="4958511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1. </a:t>
            </a:r>
            <a:r>
              <a:rPr kumimoji="0" lang="zh-TW" alt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脆弱把人帶到神慈愛的臂彎中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B0514D5-D42E-6191-F777-599907E51B21}"/>
              </a:ext>
            </a:extLst>
          </p:cNvPr>
          <p:cNvSpPr txBox="1"/>
          <p:nvPr/>
        </p:nvSpPr>
        <p:spPr>
          <a:xfrm>
            <a:off x="538885" y="4359768"/>
            <a:ext cx="1111391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耶穌的離開表明祂要遠離這混濁的信仰核心地。</a:t>
            </a:r>
            <a:endParaRPr kumimoji="0" lang="en-US" altLang="zh-TW" sz="3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中楷" panose="02000000000000000000" pitchFamily="2" charset="-120"/>
              <a:ea typeface="方正中楷" panose="02000000000000000000" pitchFamily="2" charset="-120"/>
              <a:cs typeface="+mn-cs"/>
            </a:endParaRP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耶穌的離開表明這聖殿沒有神的臨在。</a:t>
            </a:r>
          </a:p>
        </p:txBody>
      </p:sp>
    </p:spTree>
    <p:extLst>
      <p:ext uri="{BB962C8B-B14F-4D97-AF65-F5344CB8AC3E}">
        <p14:creationId xmlns:p14="http://schemas.microsoft.com/office/powerpoint/2010/main" val="3651682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69E84F0A-5DF7-CF1A-414F-B53A058857FB}"/>
              </a:ext>
            </a:extLst>
          </p:cNvPr>
          <p:cNvSpPr txBox="1"/>
          <p:nvPr/>
        </p:nvSpPr>
        <p:spPr>
          <a:xfrm>
            <a:off x="538885" y="2243983"/>
            <a:ext cx="11275820" cy="21698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今天我們聚集在一起這處敬拜祈禱的地方，是否一處讓脆弱者可以親近神，可以嘗到主恩滋味的地方呢？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EEA4AAA9-8492-8F3B-44C5-936284821272}"/>
              </a:ext>
            </a:extLst>
          </p:cNvPr>
          <p:cNvSpPr txBox="1">
            <a:spLocks/>
          </p:cNvSpPr>
          <p:nvPr/>
        </p:nvSpPr>
        <p:spPr>
          <a:xfrm>
            <a:off x="8563778" y="229671"/>
            <a:ext cx="2671948" cy="7308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情緒健康教會</a:t>
            </a:r>
            <a:endParaRPr kumimoji="1" lang="en-US" altLang="zh-HK" sz="5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魏碑" panose="02000000000000000000" pitchFamily="2" charset="-120"/>
              <a:ea typeface="方正魏碑" panose="02000000000000000000" pitchFamily="2" charset="-12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面對脆弱      </a:t>
            </a: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01600">
                    <a:prstClr val="black"/>
                  </a:glow>
                </a:effectLst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 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682780C-80A0-2276-58BC-DC655D1352A2}"/>
              </a:ext>
            </a:extLst>
          </p:cNvPr>
          <p:cNvSpPr txBox="1"/>
          <p:nvPr/>
        </p:nvSpPr>
        <p:spPr>
          <a:xfrm>
            <a:off x="332816" y="229867"/>
            <a:ext cx="4958511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1. </a:t>
            </a:r>
            <a:r>
              <a:rPr kumimoji="0" lang="zh-TW" alt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脆弱把人帶到神慈愛的臂彎中</a:t>
            </a:r>
          </a:p>
        </p:txBody>
      </p:sp>
    </p:spTree>
    <p:extLst>
      <p:ext uri="{BB962C8B-B14F-4D97-AF65-F5344CB8AC3E}">
        <p14:creationId xmlns:p14="http://schemas.microsoft.com/office/powerpoint/2010/main" val="40739102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69E84F0A-5DF7-CF1A-414F-B53A058857FB}"/>
              </a:ext>
            </a:extLst>
          </p:cNvPr>
          <p:cNvSpPr txBox="1"/>
          <p:nvPr/>
        </p:nvSpPr>
        <p:spPr>
          <a:xfrm>
            <a:off x="1348076" y="2913883"/>
            <a:ext cx="9887650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脆弱如何在神子民之中互動？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EEA4AAA9-8492-8F3B-44C5-936284821272}"/>
              </a:ext>
            </a:extLst>
          </p:cNvPr>
          <p:cNvSpPr txBox="1">
            <a:spLocks/>
          </p:cNvSpPr>
          <p:nvPr/>
        </p:nvSpPr>
        <p:spPr>
          <a:xfrm>
            <a:off x="8563778" y="229671"/>
            <a:ext cx="2671948" cy="7308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情緒健康教會</a:t>
            </a:r>
            <a:endParaRPr kumimoji="1" lang="en-US" altLang="zh-HK" sz="5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魏碑" panose="02000000000000000000" pitchFamily="2" charset="-120"/>
              <a:ea typeface="方正魏碑" panose="02000000000000000000" pitchFamily="2" charset="-12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面對脆弱    </a:t>
            </a: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01600">
                    <a:prstClr val="black"/>
                  </a:glow>
                </a:effectLst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   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682780C-80A0-2276-58BC-DC655D1352A2}"/>
              </a:ext>
            </a:extLst>
          </p:cNvPr>
          <p:cNvSpPr txBox="1"/>
          <p:nvPr/>
        </p:nvSpPr>
        <p:spPr>
          <a:xfrm>
            <a:off x="332816" y="229867"/>
            <a:ext cx="4958511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1. </a:t>
            </a:r>
            <a:r>
              <a:rPr kumimoji="0" lang="zh-TW" alt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脆弱把人帶到神慈愛的臂彎中</a:t>
            </a:r>
          </a:p>
        </p:txBody>
      </p:sp>
    </p:spTree>
    <p:extLst>
      <p:ext uri="{BB962C8B-B14F-4D97-AF65-F5344CB8AC3E}">
        <p14:creationId xmlns:p14="http://schemas.microsoft.com/office/powerpoint/2010/main" val="15672043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69E84F0A-5DF7-CF1A-414F-B53A058857FB}"/>
              </a:ext>
            </a:extLst>
          </p:cNvPr>
          <p:cNvSpPr txBox="1"/>
          <p:nvPr/>
        </p:nvSpPr>
        <p:spPr>
          <a:xfrm>
            <a:off x="1013898" y="1833625"/>
            <a:ext cx="988765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當我們自己的脆弱被主耶穌基督愛包圍接納，回應神呼召的我們也應該接待其他慕名而來，知道這裏有愛與寬恕的脆弱者，我們聚集的意義，就是要一同得到和捉緊這份從神而來的愛。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EEA4AAA9-8492-8F3B-44C5-936284821272}"/>
              </a:ext>
            </a:extLst>
          </p:cNvPr>
          <p:cNvSpPr txBox="1">
            <a:spLocks/>
          </p:cNvSpPr>
          <p:nvPr/>
        </p:nvSpPr>
        <p:spPr>
          <a:xfrm>
            <a:off x="8563778" y="229671"/>
            <a:ext cx="2671948" cy="7308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情緒健康教會</a:t>
            </a:r>
            <a:endParaRPr kumimoji="1" lang="en-US" altLang="zh-HK" sz="5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魏碑" panose="02000000000000000000" pitchFamily="2" charset="-120"/>
              <a:ea typeface="方正魏碑" panose="02000000000000000000" pitchFamily="2" charset="-12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面對脆弱       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682780C-80A0-2276-58BC-DC655D1352A2}"/>
              </a:ext>
            </a:extLst>
          </p:cNvPr>
          <p:cNvSpPr txBox="1"/>
          <p:nvPr/>
        </p:nvSpPr>
        <p:spPr>
          <a:xfrm>
            <a:off x="332816" y="229867"/>
            <a:ext cx="4958511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1. </a:t>
            </a:r>
            <a:r>
              <a:rPr kumimoji="0" lang="zh-TW" alt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脆弱把人帶到神慈愛的臂彎中</a:t>
            </a:r>
          </a:p>
        </p:txBody>
      </p:sp>
    </p:spTree>
    <p:extLst>
      <p:ext uri="{BB962C8B-B14F-4D97-AF65-F5344CB8AC3E}">
        <p14:creationId xmlns:p14="http://schemas.microsoft.com/office/powerpoint/2010/main" val="2062677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>
            <a:extLst>
              <a:ext uri="{FF2B5EF4-FFF2-40B4-BE49-F238E27FC236}">
                <a16:creationId xmlns:a16="http://schemas.microsoft.com/office/drawing/2014/main" id="{192B990D-EC18-671B-CE2E-65F62D51E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0837"/>
            <a:ext cx="10515600" cy="1325563"/>
          </a:xfrm>
        </p:spPr>
        <p:txBody>
          <a:bodyPr/>
          <a:lstStyle/>
          <a:p>
            <a:r>
              <a:rPr kumimoji="1" lang="zh-HK" altLang="en-US" dirty="0">
                <a:latin typeface="方正魏碑" panose="02000000000000000000" pitchFamily="2" charset="-120"/>
                <a:ea typeface="方正魏碑" panose="02000000000000000000" pitchFamily="2" charset="-120"/>
              </a:rPr>
              <a:t>情緒健康教會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25CCEAB-877C-7C61-7727-90C892CC68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394998"/>
              </p:ext>
            </p:extLst>
          </p:nvPr>
        </p:nvGraphicFramePr>
        <p:xfrm>
          <a:off x="838200" y="1676400"/>
          <a:ext cx="6209144" cy="4572000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2542309">
                  <a:extLst>
                    <a:ext uri="{9D8B030D-6E8A-4147-A177-3AD203B41FA5}">
                      <a16:colId xmlns:a16="http://schemas.microsoft.com/office/drawing/2014/main" val="763332638"/>
                    </a:ext>
                  </a:extLst>
                </a:gridCol>
                <a:gridCol w="1668569">
                  <a:extLst>
                    <a:ext uri="{9D8B030D-6E8A-4147-A177-3AD203B41FA5}">
                      <a16:colId xmlns:a16="http://schemas.microsoft.com/office/drawing/2014/main" val="1491333193"/>
                    </a:ext>
                  </a:extLst>
                </a:gridCol>
                <a:gridCol w="1998266">
                  <a:extLst>
                    <a:ext uri="{9D8B030D-6E8A-4147-A177-3AD203B41FA5}">
                      <a16:colId xmlns:a16="http://schemas.microsoft.com/office/drawing/2014/main" val="3622947529"/>
                    </a:ext>
                  </a:extLst>
                </a:gridCol>
              </a:tblGrid>
              <a:tr h="271255">
                <a:tc>
                  <a:txBody>
                    <a:bodyPr/>
                    <a:lstStyle/>
                    <a:p>
                      <a:pPr algn="ctr"/>
                      <a:r>
                        <a:rPr lang="zh-TW" sz="2000" b="0" kern="100" dirty="0">
                          <a:solidFill>
                            <a:schemeClr val="tx1"/>
                          </a:solidFill>
                          <a:effectLst/>
                        </a:rPr>
                        <a:t>原則</a:t>
                      </a:r>
                      <a:endParaRPr lang="zh-TW" sz="2000" b="0" i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Yuanti TC Light" panose="0201060004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2000" b="0" kern="100" dirty="0">
                          <a:solidFill>
                            <a:schemeClr val="tx1"/>
                          </a:solidFill>
                          <a:effectLst/>
                        </a:rPr>
                        <a:t>講題</a:t>
                      </a:r>
                      <a:endParaRPr lang="zh-TW" sz="2000" b="0" i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Yuanti TC Light" panose="0201060004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2000" b="0" kern="100" dirty="0">
                          <a:solidFill>
                            <a:schemeClr val="tx1"/>
                          </a:solidFill>
                          <a:effectLst/>
                        </a:rPr>
                        <a:t>經文</a:t>
                      </a:r>
                      <a:endParaRPr lang="zh-TW" sz="2000" b="0" i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Yuanti TC Light" panose="0201060004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0635638"/>
                  </a:ext>
                </a:extLst>
              </a:tr>
              <a:tr h="542509">
                <a:tc>
                  <a:txBody>
                    <a:bodyPr/>
                    <a:lstStyle/>
                    <a:p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</a:rPr>
                        <a:t>Look beneath the Surface</a:t>
                      </a:r>
                      <a:endParaRPr lang="zh-TW" sz="2000" b="0" i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2000" b="0" kern="100" dirty="0">
                          <a:solidFill>
                            <a:schemeClr val="tx1"/>
                          </a:solidFill>
                          <a:effectLst/>
                        </a:rPr>
                        <a:t>審視內心</a:t>
                      </a:r>
                    </a:p>
                    <a:p>
                      <a:pPr algn="ctr"/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2000" b="0" i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zh-TW" sz="2000" b="0" kern="100" dirty="0">
                          <a:solidFill>
                            <a:schemeClr val="tx1"/>
                          </a:solidFill>
                          <a:effectLst/>
                        </a:rPr>
                        <a:t>約</a:t>
                      </a:r>
                      <a:r>
                        <a:rPr lang="x-none" sz="2000" b="0" kern="1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r>
                        <a:rPr lang="x-none" sz="2000" b="0" kern="100">
                          <a:solidFill>
                            <a:schemeClr val="tx1"/>
                          </a:solidFill>
                          <a:effectLst/>
                        </a:rPr>
                        <a:t>1-</a:t>
                      </a:r>
                      <a:r>
                        <a:rPr lang="en-US" altLang="zh-HK" sz="2000" b="0" kern="100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zh-TW" sz="2000" b="0" i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9927805"/>
                  </a:ext>
                </a:extLst>
              </a:tr>
              <a:tr h="542509">
                <a:tc>
                  <a:txBody>
                    <a:bodyPr/>
                    <a:lstStyle/>
                    <a:p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</a:rPr>
                        <a:t>Break the Power </a:t>
                      </a:r>
                    </a:p>
                    <a:p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</a:rPr>
                        <a:t>of the Past</a:t>
                      </a:r>
                      <a:endParaRPr lang="zh-TW" sz="2000" b="0" i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2000" b="0" kern="100" dirty="0">
                          <a:solidFill>
                            <a:schemeClr val="tx1"/>
                          </a:solidFill>
                          <a:effectLst/>
                        </a:rPr>
                        <a:t>贖回過往</a:t>
                      </a:r>
                    </a:p>
                    <a:p>
                      <a:pPr algn="ctr"/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2000" b="0" i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zh-TW" sz="2000" b="0" kern="100" dirty="0">
                          <a:solidFill>
                            <a:schemeClr val="tx1"/>
                          </a:solidFill>
                          <a:effectLst/>
                        </a:rPr>
                        <a:t>路</a:t>
                      </a:r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</a:rPr>
                        <a:t>5:1-11</a:t>
                      </a:r>
                      <a:endParaRPr lang="zh-TW" sz="2000" b="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zh-TW" sz="2000" b="0" kern="100" dirty="0">
                          <a:solidFill>
                            <a:schemeClr val="tx1"/>
                          </a:solidFill>
                          <a:effectLst/>
                        </a:rPr>
                        <a:t>約</a:t>
                      </a:r>
                      <a:r>
                        <a:rPr lang="x-none" sz="2000" b="0" kern="1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</a:rPr>
                        <a:t>:1-30</a:t>
                      </a:r>
                      <a:endParaRPr lang="zh-TW" sz="2000" b="0" i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7927867"/>
                  </a:ext>
                </a:extLst>
              </a:tr>
              <a:tr h="542509">
                <a:tc>
                  <a:txBody>
                    <a:bodyPr/>
                    <a:lstStyle/>
                    <a:p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</a:rPr>
                        <a:t>Live in Brokenness </a:t>
                      </a:r>
                    </a:p>
                    <a:p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</a:rPr>
                        <a:t>and Vulnerability</a:t>
                      </a:r>
                      <a:endParaRPr lang="zh-TW" sz="2000" b="0" i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2000" b="0" kern="100" dirty="0">
                          <a:solidFill>
                            <a:schemeClr val="tx1"/>
                          </a:solidFill>
                          <a:effectLst/>
                        </a:rPr>
                        <a:t>面對脆弱</a:t>
                      </a:r>
                    </a:p>
                    <a:p>
                      <a:pPr algn="ctr"/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2000" b="0" i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zh-TW" sz="2000" b="0" kern="100" dirty="0">
                          <a:solidFill>
                            <a:schemeClr val="tx1"/>
                          </a:solidFill>
                          <a:effectLst/>
                        </a:rPr>
                        <a:t>路</a:t>
                      </a:r>
                      <a:r>
                        <a:rPr lang="x-none" sz="2000" b="0" kern="100" dirty="0">
                          <a:solidFill>
                            <a:schemeClr val="tx1"/>
                          </a:solidFill>
                          <a:effectLst/>
                        </a:rPr>
                        <a:t>18:9-14</a:t>
                      </a:r>
                      <a:endParaRPr lang="zh-TW" sz="2000" b="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zh-TW" sz="2000" b="0" kern="100" dirty="0">
                          <a:solidFill>
                            <a:schemeClr val="tx1"/>
                          </a:solidFill>
                          <a:effectLst/>
                        </a:rPr>
                        <a:t>太</a:t>
                      </a:r>
                      <a:r>
                        <a:rPr lang="x-none" sz="2000" b="0" kern="100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r>
                        <a:rPr lang="x-none" sz="2000" b="0" kern="100" dirty="0">
                          <a:solidFill>
                            <a:schemeClr val="tx1"/>
                          </a:solidFill>
                          <a:effectLst/>
                        </a:rPr>
                        <a:t>12-17</a:t>
                      </a:r>
                      <a:endParaRPr lang="zh-TW" sz="2000" b="0" i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7687938"/>
                  </a:ext>
                </a:extLst>
              </a:tr>
              <a:tr h="542509">
                <a:tc>
                  <a:txBody>
                    <a:bodyPr/>
                    <a:lstStyle/>
                    <a:p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</a:rPr>
                        <a:t>Receive the Gift </a:t>
                      </a:r>
                    </a:p>
                    <a:p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</a:rPr>
                        <a:t>of Limits</a:t>
                      </a:r>
                      <a:endParaRPr lang="zh-TW" sz="2000" b="0" i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2000" b="0" kern="100" dirty="0">
                          <a:solidFill>
                            <a:schemeClr val="tx1"/>
                          </a:solidFill>
                          <a:effectLst/>
                        </a:rPr>
                        <a:t>接受限制</a:t>
                      </a:r>
                    </a:p>
                    <a:p>
                      <a:pPr algn="ctr"/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2000" b="0" i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zh-TW" sz="2000" b="0" kern="100" dirty="0">
                          <a:solidFill>
                            <a:schemeClr val="tx1"/>
                          </a:solidFill>
                          <a:effectLst/>
                        </a:rPr>
                        <a:t>太</a:t>
                      </a:r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</a:rPr>
                        <a:t>6:25-34</a:t>
                      </a:r>
                      <a:endParaRPr lang="zh-TW" sz="2000" b="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zh-TW" sz="2000" b="0" kern="100" dirty="0">
                          <a:solidFill>
                            <a:schemeClr val="tx1"/>
                          </a:solidFill>
                          <a:effectLst/>
                        </a:rPr>
                        <a:t>太</a:t>
                      </a:r>
                      <a:r>
                        <a:rPr lang="x-none" sz="2000" b="0" kern="100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r>
                        <a:rPr lang="x-none" sz="2000" b="0" kern="100" dirty="0">
                          <a:solidFill>
                            <a:schemeClr val="tx1"/>
                          </a:solidFill>
                          <a:effectLst/>
                        </a:rPr>
                        <a:t>24-30</a:t>
                      </a:r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</a:rPr>
                        <a:t>,36-43</a:t>
                      </a:r>
                      <a:endParaRPr lang="zh-TW" sz="2000" b="0" i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1107382"/>
                  </a:ext>
                </a:extLst>
              </a:tr>
              <a:tr h="542509">
                <a:tc>
                  <a:txBody>
                    <a:bodyPr/>
                    <a:lstStyle/>
                    <a:p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</a:rPr>
                        <a:t>Embrace Grieving </a:t>
                      </a:r>
                    </a:p>
                    <a:p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</a:rPr>
                        <a:t>and Loss</a:t>
                      </a:r>
                      <a:endParaRPr lang="zh-TW" sz="2000" b="0" i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2000" b="0" kern="100">
                          <a:solidFill>
                            <a:schemeClr val="tx1"/>
                          </a:solidFill>
                          <a:effectLst/>
                        </a:rPr>
                        <a:t>擁抱悲傷</a:t>
                      </a:r>
                    </a:p>
                    <a:p>
                      <a:pPr algn="ctr"/>
                      <a:r>
                        <a:rPr lang="en-US" sz="2000" b="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2000" b="0" i="0" kern="100">
                        <a:solidFill>
                          <a:schemeClr val="tx1"/>
                        </a:solidFill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zh-TW" sz="2000" b="0" kern="100" dirty="0">
                          <a:solidFill>
                            <a:schemeClr val="tx1"/>
                          </a:solidFill>
                          <a:effectLst/>
                        </a:rPr>
                        <a:t>約</a:t>
                      </a:r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</a:rPr>
                        <a:t>11:28-37</a:t>
                      </a:r>
                      <a:endParaRPr lang="zh-TW" sz="2000" b="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zh-TW" sz="2000" b="0" kern="100" dirty="0">
                          <a:solidFill>
                            <a:schemeClr val="tx1"/>
                          </a:solidFill>
                          <a:effectLst/>
                        </a:rPr>
                        <a:t>太</a:t>
                      </a:r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</a:rPr>
                        <a:t>23:37-39</a:t>
                      </a:r>
                      <a:endParaRPr lang="zh-TW" sz="2000" b="0" i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7972946"/>
                  </a:ext>
                </a:extLst>
              </a:tr>
              <a:tr h="542509">
                <a:tc>
                  <a:txBody>
                    <a:bodyPr/>
                    <a:lstStyle/>
                    <a:p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</a:rPr>
                        <a:t>Make Incarnation Your Model for Loving Well</a:t>
                      </a:r>
                      <a:endParaRPr lang="zh-TW" sz="2000" b="0" i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0" kern="100" dirty="0">
                          <a:solidFill>
                            <a:schemeClr val="tx1"/>
                          </a:solidFill>
                          <a:effectLst/>
                        </a:rPr>
                        <a:t>道成肉身</a:t>
                      </a:r>
                      <a:r>
                        <a:rPr lang="zh-TW" sz="2000" b="0" kern="100" dirty="0">
                          <a:solidFill>
                            <a:schemeClr val="tx1"/>
                          </a:solidFill>
                          <a:effectLst/>
                        </a:rPr>
                        <a:t>的愛</a:t>
                      </a:r>
                    </a:p>
                    <a:p>
                      <a:pPr algn="ctr"/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2000" b="0" i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zh-TW" sz="2000" b="0" kern="100" dirty="0">
                          <a:solidFill>
                            <a:schemeClr val="tx1"/>
                          </a:solidFill>
                          <a:effectLst/>
                        </a:rPr>
                        <a:t>約</a:t>
                      </a:r>
                      <a:r>
                        <a:rPr lang="x-none" sz="2000" b="0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</a:rPr>
                        <a:t>:14</a:t>
                      </a:r>
                      <a:endParaRPr lang="zh-TW" sz="2000" b="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zh-TW" sz="2000" b="0" kern="100" dirty="0">
                          <a:solidFill>
                            <a:schemeClr val="tx1"/>
                          </a:solidFill>
                          <a:effectLst/>
                        </a:rPr>
                        <a:t>路</a:t>
                      </a:r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</a:rPr>
                        <a:t>19:1-10</a:t>
                      </a:r>
                      <a:endParaRPr lang="zh-TW" sz="2000" b="0" i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2736505"/>
                  </a:ext>
                </a:extLst>
              </a:tr>
              <a:tr h="542509">
                <a:tc>
                  <a:txBody>
                    <a:bodyPr/>
                    <a:lstStyle/>
                    <a:p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</a:rPr>
                        <a:t>Slow Down to Lead </a:t>
                      </a:r>
                    </a:p>
                    <a:p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</a:rPr>
                        <a:t>with Integrity</a:t>
                      </a:r>
                      <a:endParaRPr lang="zh-TW" sz="2000" b="0" i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2000" b="0" kern="100" dirty="0">
                          <a:solidFill>
                            <a:schemeClr val="tx1"/>
                          </a:solidFill>
                          <a:effectLst/>
                        </a:rPr>
                        <a:t>表裡一致</a:t>
                      </a:r>
                    </a:p>
                    <a:p>
                      <a:pPr algn="ctr"/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2000" b="0" i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zh-TW" sz="2000" b="0" kern="100" dirty="0">
                          <a:solidFill>
                            <a:schemeClr val="tx1"/>
                          </a:solidFill>
                          <a:effectLst/>
                        </a:rPr>
                        <a:t>可</a:t>
                      </a:r>
                      <a:r>
                        <a:rPr lang="x-none" sz="2000" b="0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</a:rPr>
                        <a:t>:35-39</a:t>
                      </a:r>
                      <a:endParaRPr lang="zh-TW" sz="2000" b="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zh-TW" sz="2000" b="0" kern="100" dirty="0">
                          <a:solidFill>
                            <a:schemeClr val="tx1"/>
                          </a:solidFill>
                          <a:effectLst/>
                        </a:rPr>
                        <a:t>路</a:t>
                      </a:r>
                      <a:r>
                        <a:rPr lang="x-none" sz="2000" b="0" kern="1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</a:rPr>
                        <a:t>:1-14</a:t>
                      </a:r>
                      <a:endParaRPr lang="zh-TW" sz="2000" b="0" i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2333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24506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69E84F0A-5DF7-CF1A-414F-B53A058857FB}"/>
              </a:ext>
            </a:extLst>
          </p:cNvPr>
          <p:cNvSpPr txBox="1"/>
          <p:nvPr/>
        </p:nvSpPr>
        <p:spPr>
          <a:xfrm>
            <a:off x="1349843" y="2829441"/>
            <a:ext cx="9492003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脆弱使人堅持態度捉緊神的愛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EEA4AAA9-8492-8F3B-44C5-936284821272}"/>
              </a:ext>
            </a:extLst>
          </p:cNvPr>
          <p:cNvSpPr txBox="1">
            <a:spLocks/>
          </p:cNvSpPr>
          <p:nvPr/>
        </p:nvSpPr>
        <p:spPr>
          <a:xfrm>
            <a:off x="8645237" y="217538"/>
            <a:ext cx="3040082" cy="7308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情緒健康教會</a:t>
            </a:r>
            <a:endParaRPr kumimoji="1" lang="en-US" altLang="zh-HK" sz="5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魏碑" panose="02000000000000000000" pitchFamily="2" charset="-120"/>
              <a:ea typeface="方正魏碑" panose="02000000000000000000" pitchFamily="2" charset="-12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面對脆弱       </a:t>
            </a:r>
          </a:p>
        </p:txBody>
      </p:sp>
    </p:spTree>
    <p:extLst>
      <p:ext uri="{BB962C8B-B14F-4D97-AF65-F5344CB8AC3E}">
        <p14:creationId xmlns:p14="http://schemas.microsoft.com/office/powerpoint/2010/main" val="6755850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69E84F0A-5DF7-CF1A-414F-B53A058857FB}"/>
              </a:ext>
            </a:extLst>
          </p:cNvPr>
          <p:cNvSpPr txBox="1"/>
          <p:nvPr/>
        </p:nvSpPr>
        <p:spPr>
          <a:xfrm>
            <a:off x="457935" y="1025009"/>
            <a:ext cx="1127582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路加福音 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18:9-14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9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耶穌向那些自以為義而藐視別人的人講了這比喻：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10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「有兩個人上聖殿去禱告，一個是法利賽人，一個是稅吏。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11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法利賽人獨自站著，自言自語地禱告說：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『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神啊，我感謝你，我不像別人勒索、不義、姦淫，也不像這個稅吏。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12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我每週禁食兩次，凡我所得的都獻上十分之一。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』</a:t>
            </a:r>
            <a:endParaRPr kumimoji="0" lang="zh-TW" altLang="en-US" sz="4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中楷" panose="02000000000000000000" pitchFamily="2" charset="-120"/>
              <a:ea typeface="方正中楷" panose="02000000000000000000" pitchFamily="2" charset="-120"/>
              <a:cs typeface="+mn-cs"/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EEA4AAA9-8492-8F3B-44C5-936284821272}"/>
              </a:ext>
            </a:extLst>
          </p:cNvPr>
          <p:cNvSpPr txBox="1">
            <a:spLocks/>
          </p:cNvSpPr>
          <p:nvPr/>
        </p:nvSpPr>
        <p:spPr>
          <a:xfrm>
            <a:off x="8563778" y="229671"/>
            <a:ext cx="2671948" cy="7308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情緒健康教會</a:t>
            </a:r>
            <a:endParaRPr kumimoji="1" lang="en-US" altLang="zh-HK" sz="5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魏碑" panose="02000000000000000000" pitchFamily="2" charset="-120"/>
              <a:ea typeface="方正魏碑" panose="02000000000000000000" pitchFamily="2" charset="-12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面對脆弱       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682780C-80A0-2276-58BC-DC655D1352A2}"/>
              </a:ext>
            </a:extLst>
          </p:cNvPr>
          <p:cNvSpPr txBox="1"/>
          <p:nvPr/>
        </p:nvSpPr>
        <p:spPr>
          <a:xfrm>
            <a:off x="332816" y="229867"/>
            <a:ext cx="4958511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2500" dirty="0">
                <a:solidFill>
                  <a:prstClr val="black"/>
                </a:solidFill>
                <a:latin typeface="方正中楷" panose="02000000000000000000" pitchFamily="2" charset="-120"/>
                <a:ea typeface="方正中楷" panose="02000000000000000000" pitchFamily="2" charset="-120"/>
              </a:rPr>
              <a:t>2</a:t>
            </a:r>
            <a:r>
              <a:rPr kumimoji="0" lang="en-US" altLang="zh-TW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. </a:t>
            </a:r>
            <a:r>
              <a:rPr kumimoji="0" lang="zh-TW" alt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脆弱使人堅持態度捉緊神的愛</a:t>
            </a:r>
          </a:p>
        </p:txBody>
      </p:sp>
    </p:spTree>
    <p:extLst>
      <p:ext uri="{BB962C8B-B14F-4D97-AF65-F5344CB8AC3E}">
        <p14:creationId xmlns:p14="http://schemas.microsoft.com/office/powerpoint/2010/main" val="32476021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69E84F0A-5DF7-CF1A-414F-B53A058857FB}"/>
              </a:ext>
            </a:extLst>
          </p:cNvPr>
          <p:cNvSpPr txBox="1"/>
          <p:nvPr/>
        </p:nvSpPr>
        <p:spPr>
          <a:xfrm>
            <a:off x="457935" y="1377031"/>
            <a:ext cx="1127582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13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那稅吏遠遠地站著，連舉目望天也不敢，只捶著胸，說：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『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神啊，開恩可憐我這個罪人！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』14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我告訴你們，這人回家去比那人倒算為義了。因為凡自高的，必降為卑；自甘卑微的，必升為高。」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EEA4AAA9-8492-8F3B-44C5-936284821272}"/>
              </a:ext>
            </a:extLst>
          </p:cNvPr>
          <p:cNvSpPr txBox="1">
            <a:spLocks/>
          </p:cNvSpPr>
          <p:nvPr/>
        </p:nvSpPr>
        <p:spPr>
          <a:xfrm>
            <a:off x="8563778" y="229671"/>
            <a:ext cx="2671948" cy="7308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情緒健康教會</a:t>
            </a:r>
            <a:endParaRPr kumimoji="1" lang="en-US" altLang="zh-HK" sz="5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魏碑" panose="02000000000000000000" pitchFamily="2" charset="-120"/>
              <a:ea typeface="方正魏碑" panose="02000000000000000000" pitchFamily="2" charset="-12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面對脆弱       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682780C-80A0-2276-58BC-DC655D1352A2}"/>
              </a:ext>
            </a:extLst>
          </p:cNvPr>
          <p:cNvSpPr txBox="1"/>
          <p:nvPr/>
        </p:nvSpPr>
        <p:spPr>
          <a:xfrm>
            <a:off x="332816" y="229867"/>
            <a:ext cx="4958511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2. </a:t>
            </a:r>
            <a:r>
              <a:rPr kumimoji="0" lang="zh-TW" alt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脆弱使人堅持態度捉緊神的愛</a:t>
            </a:r>
          </a:p>
        </p:txBody>
      </p:sp>
    </p:spTree>
    <p:extLst>
      <p:ext uri="{BB962C8B-B14F-4D97-AF65-F5344CB8AC3E}">
        <p14:creationId xmlns:p14="http://schemas.microsoft.com/office/powerpoint/2010/main" val="34317582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69E84F0A-5DF7-CF1A-414F-B53A058857FB}"/>
              </a:ext>
            </a:extLst>
          </p:cNvPr>
          <p:cNvSpPr txBox="1"/>
          <p:nvPr/>
        </p:nvSpPr>
        <p:spPr>
          <a:xfrm>
            <a:off x="458090" y="1343120"/>
            <a:ext cx="1127582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路加福音 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18:10-11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有兩個人上聖殿去禱告，一個是法利賽人，一個是稅吏。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.......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「神啊，我感謝你，我不像別人勒索、不義、姦淫，也不像這個稅吏。 」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EEA4AAA9-8492-8F3B-44C5-936284821272}"/>
              </a:ext>
            </a:extLst>
          </p:cNvPr>
          <p:cNvSpPr txBox="1">
            <a:spLocks/>
          </p:cNvSpPr>
          <p:nvPr/>
        </p:nvSpPr>
        <p:spPr>
          <a:xfrm>
            <a:off x="8563778" y="229671"/>
            <a:ext cx="2671948" cy="7308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情緒健康教會</a:t>
            </a:r>
            <a:endParaRPr kumimoji="1" lang="en-US" altLang="zh-HK" sz="5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魏碑" panose="02000000000000000000" pitchFamily="2" charset="-120"/>
              <a:ea typeface="方正魏碑" panose="02000000000000000000" pitchFamily="2" charset="-12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面對脆弱       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682780C-80A0-2276-58BC-DC655D1352A2}"/>
              </a:ext>
            </a:extLst>
          </p:cNvPr>
          <p:cNvSpPr txBox="1"/>
          <p:nvPr/>
        </p:nvSpPr>
        <p:spPr>
          <a:xfrm>
            <a:off x="332816" y="229867"/>
            <a:ext cx="4958511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2. </a:t>
            </a:r>
            <a:r>
              <a:rPr kumimoji="0" lang="zh-TW" alt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脆弱使人堅持態度捉緊神的愛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8CE6837B-5DBF-F3D6-7769-14DA480FB897}"/>
              </a:ext>
            </a:extLst>
          </p:cNvPr>
          <p:cNvSpPr txBox="1"/>
          <p:nvPr/>
        </p:nvSpPr>
        <p:spPr>
          <a:xfrm>
            <a:off x="458090" y="5392890"/>
            <a:ext cx="1111391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稅吏因他的工作關係，沒有在一個場合不被自己的族群藐視。</a:t>
            </a:r>
          </a:p>
        </p:txBody>
      </p:sp>
    </p:spTree>
    <p:extLst>
      <p:ext uri="{BB962C8B-B14F-4D97-AF65-F5344CB8AC3E}">
        <p14:creationId xmlns:p14="http://schemas.microsoft.com/office/powerpoint/2010/main" val="28656649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69E84F0A-5DF7-CF1A-414F-B53A058857FB}"/>
              </a:ext>
            </a:extLst>
          </p:cNvPr>
          <p:cNvSpPr txBox="1"/>
          <p:nvPr/>
        </p:nvSpPr>
        <p:spPr>
          <a:xfrm>
            <a:off x="457935" y="1186766"/>
            <a:ext cx="1127582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路加福音 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18:13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那稅吏遠遠地站著，連舉目望天也不敢，只捶著胸，說：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『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神啊，開恩可憐我這個罪人！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』</a:t>
            </a:r>
            <a:endParaRPr kumimoji="0" lang="zh-TW" altLang="en-US" sz="4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中楷" panose="02000000000000000000" pitchFamily="2" charset="-120"/>
              <a:ea typeface="方正中楷" panose="02000000000000000000" pitchFamily="2" charset="-120"/>
              <a:cs typeface="+mn-cs"/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EEA4AAA9-8492-8F3B-44C5-936284821272}"/>
              </a:ext>
            </a:extLst>
          </p:cNvPr>
          <p:cNvSpPr txBox="1">
            <a:spLocks/>
          </p:cNvSpPr>
          <p:nvPr/>
        </p:nvSpPr>
        <p:spPr>
          <a:xfrm>
            <a:off x="8563778" y="229671"/>
            <a:ext cx="2671948" cy="7308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情緒健康教會</a:t>
            </a:r>
            <a:endParaRPr kumimoji="1" lang="en-US" altLang="zh-HK" sz="5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魏碑" panose="02000000000000000000" pitchFamily="2" charset="-120"/>
              <a:ea typeface="方正魏碑" panose="02000000000000000000" pitchFamily="2" charset="-12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面對脆弱       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682780C-80A0-2276-58BC-DC655D1352A2}"/>
              </a:ext>
            </a:extLst>
          </p:cNvPr>
          <p:cNvSpPr txBox="1"/>
          <p:nvPr/>
        </p:nvSpPr>
        <p:spPr>
          <a:xfrm>
            <a:off x="332816" y="229867"/>
            <a:ext cx="4958511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2. </a:t>
            </a:r>
            <a:r>
              <a:rPr kumimoji="0" lang="zh-TW" alt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脆弱使人堅持態度捉緊神的愛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8CE6837B-5DBF-F3D6-7769-14DA480FB897}"/>
              </a:ext>
            </a:extLst>
          </p:cNvPr>
          <p:cNvSpPr txBox="1"/>
          <p:nvPr/>
        </p:nvSpPr>
        <p:spPr>
          <a:xfrm>
            <a:off x="332816" y="3628488"/>
            <a:ext cx="1127582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稅吏無視一切藐視的目光來到聖殿，自己卻不敢望天正視神。</a:t>
            </a:r>
            <a:endParaRPr lang="en-US" altLang="zh-TW" sz="3000" dirty="0">
              <a:latin typeface="方正中楷" panose="02000000000000000000" pitchFamily="2" charset="-120"/>
              <a:ea typeface="方正中楷" panose="02000000000000000000" pitchFamily="2" charset="-120"/>
            </a:endParaRP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自己不配 </a:t>
            </a:r>
            <a:r>
              <a:rPr kumimoji="0" lang="en-US" altLang="zh-TW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(Unworthy)</a:t>
            </a: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，因罪的鴻溝。</a:t>
            </a:r>
            <a:endParaRPr kumimoji="0" lang="en-US" altLang="zh-TW" sz="3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中楷" panose="02000000000000000000" pitchFamily="2" charset="-120"/>
              <a:ea typeface="方正中楷" panose="02000000000000000000" pitchFamily="2" charset="-120"/>
              <a:cs typeface="+mn-cs"/>
            </a:endParaRP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禱文簡短，承認自己有罪，卻對罪束手無策，祈求神有一種方法他的罪得贖。</a:t>
            </a:r>
            <a:endParaRPr kumimoji="0" lang="en-US" altLang="zh-TW" sz="3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中楷" panose="02000000000000000000" pitchFamily="2" charset="-120"/>
              <a:ea typeface="方正中楷" panose="02000000000000000000" pitchFamily="2" charset="-120"/>
              <a:cs typeface="+mn-cs"/>
            </a:endParaRP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原文用</a:t>
            </a: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方正中楷" panose="02000000000000000000" pitchFamily="2" charset="-120"/>
                <a:cs typeface="+mn-cs"/>
              </a:rPr>
              <a:t> </a:t>
            </a:r>
            <a:r>
              <a:rPr kumimoji="0" lang="el-GR" altLang="zh-TW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方正中楷" panose="02000000000000000000" pitchFamily="2" charset="-120"/>
                <a:cs typeface="+mn-cs"/>
              </a:rPr>
              <a:t>ἱλάσκομαι </a:t>
            </a:r>
            <a:r>
              <a:rPr kumimoji="0" lang="el-GR" altLang="zh-TW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(</a:t>
            </a:r>
            <a:r>
              <a:rPr kumimoji="0" lang="en-US" altLang="zh-TW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be merciful to me)</a:t>
            </a: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他期待神賜他可以救贖他，除去他一切罪孽的贖價。</a:t>
            </a:r>
          </a:p>
        </p:txBody>
      </p:sp>
    </p:spTree>
    <p:extLst>
      <p:ext uri="{BB962C8B-B14F-4D97-AF65-F5344CB8AC3E}">
        <p14:creationId xmlns:p14="http://schemas.microsoft.com/office/powerpoint/2010/main" val="725621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69E84F0A-5DF7-CF1A-414F-B53A058857FB}"/>
              </a:ext>
            </a:extLst>
          </p:cNvPr>
          <p:cNvSpPr txBox="1"/>
          <p:nvPr/>
        </p:nvSpPr>
        <p:spPr>
          <a:xfrm>
            <a:off x="944397" y="1345721"/>
            <a:ext cx="10011149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脆弱者祈禱的態度：祈求生命再造，更新改變的態度。</a:t>
            </a:r>
            <a:endParaRPr kumimoji="0" lang="en-US" altLang="zh-TW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中楷" panose="02000000000000000000" pitchFamily="2" charset="-120"/>
              <a:ea typeface="方正中楷" panose="02000000000000000000" pitchFamily="2" charset="-120"/>
              <a:cs typeface="+mn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面對脆弱的自己，有一份捉緊神愛的動力。</a:t>
            </a:r>
            <a:endParaRPr kumimoji="0" lang="en-US" altLang="zh-TW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中楷" panose="02000000000000000000" pitchFamily="2" charset="-120"/>
              <a:ea typeface="方正中楷" panose="02000000000000000000" pitchFamily="2" charset="-120"/>
              <a:cs typeface="+mn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面對脆弱帶來生命的徹底改變的契機。</a:t>
            </a:r>
            <a:endParaRPr kumimoji="0" lang="en-US" altLang="zh-TW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中楷" panose="02000000000000000000" pitchFamily="2" charset="-120"/>
              <a:ea typeface="方正中楷" panose="02000000000000000000" pitchFamily="2" charset="-120"/>
              <a:cs typeface="+mn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各人的不同脆弱點，可以成為自己和別人的激勵，造就愛的持續性，教會內彼此結連，真實地彼此相愛。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EEA4AAA9-8492-8F3B-44C5-936284821272}"/>
              </a:ext>
            </a:extLst>
          </p:cNvPr>
          <p:cNvSpPr txBox="1">
            <a:spLocks/>
          </p:cNvSpPr>
          <p:nvPr/>
        </p:nvSpPr>
        <p:spPr>
          <a:xfrm>
            <a:off x="8563778" y="229671"/>
            <a:ext cx="2671948" cy="7308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情緒健康教會</a:t>
            </a:r>
            <a:endParaRPr kumimoji="1" lang="en-US" altLang="zh-HK" sz="5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魏碑" panose="02000000000000000000" pitchFamily="2" charset="-120"/>
              <a:ea typeface="方正魏碑" panose="02000000000000000000" pitchFamily="2" charset="-12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面對脆弱       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682780C-80A0-2276-58BC-DC655D1352A2}"/>
              </a:ext>
            </a:extLst>
          </p:cNvPr>
          <p:cNvSpPr txBox="1"/>
          <p:nvPr/>
        </p:nvSpPr>
        <p:spPr>
          <a:xfrm>
            <a:off x="332816" y="229867"/>
            <a:ext cx="4958511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1. </a:t>
            </a:r>
            <a:r>
              <a:rPr kumimoji="0" lang="zh-TW" alt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脆弱把人帶到神慈愛的臂彎中</a:t>
            </a:r>
          </a:p>
        </p:txBody>
      </p:sp>
    </p:spTree>
    <p:extLst>
      <p:ext uri="{BB962C8B-B14F-4D97-AF65-F5344CB8AC3E}">
        <p14:creationId xmlns:p14="http://schemas.microsoft.com/office/powerpoint/2010/main" val="17859456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69E84F0A-5DF7-CF1A-414F-B53A058857FB}"/>
              </a:ext>
            </a:extLst>
          </p:cNvPr>
          <p:cNvSpPr txBox="1"/>
          <p:nvPr/>
        </p:nvSpPr>
        <p:spPr>
          <a:xfrm>
            <a:off x="1362975" y="2928170"/>
            <a:ext cx="10023894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zh-TW" altLang="en-US" sz="5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脆弱讓人甦醒結出嘴唇的果子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EEA4AAA9-8492-8F3B-44C5-936284821272}"/>
              </a:ext>
            </a:extLst>
          </p:cNvPr>
          <p:cNvSpPr txBox="1">
            <a:spLocks/>
          </p:cNvSpPr>
          <p:nvPr/>
        </p:nvSpPr>
        <p:spPr>
          <a:xfrm>
            <a:off x="8645237" y="217538"/>
            <a:ext cx="3040082" cy="7308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情緒健康教會</a:t>
            </a:r>
            <a:endParaRPr kumimoji="1" lang="en-US" altLang="zh-HK" sz="5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魏碑" panose="02000000000000000000" pitchFamily="2" charset="-120"/>
              <a:ea typeface="方正魏碑" panose="02000000000000000000" pitchFamily="2" charset="-12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面對脆弱       </a:t>
            </a:r>
          </a:p>
        </p:txBody>
      </p:sp>
    </p:spTree>
    <p:extLst>
      <p:ext uri="{BB962C8B-B14F-4D97-AF65-F5344CB8AC3E}">
        <p14:creationId xmlns:p14="http://schemas.microsoft.com/office/powerpoint/2010/main" val="36383355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69E84F0A-5DF7-CF1A-414F-B53A058857FB}"/>
              </a:ext>
            </a:extLst>
          </p:cNvPr>
          <p:cNvSpPr txBox="1"/>
          <p:nvPr/>
        </p:nvSpPr>
        <p:spPr>
          <a:xfrm>
            <a:off x="457934" y="954166"/>
            <a:ext cx="1127582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馬太福音 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21:15-16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15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祭司長和文士看見耶穌所行的奇事，又見小孩子在聖殿裏喊著說：「和散那歸於大衛之子！」就很生氣，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16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對他說：「這些人所喊的，你聽到了嗎？」耶穌對他們說：「聽到了。經上說：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『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你藉孩童和吃奶的口發出完全的讚美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』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，你們沒有念過嗎？」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EEA4AAA9-8492-8F3B-44C5-936284821272}"/>
              </a:ext>
            </a:extLst>
          </p:cNvPr>
          <p:cNvSpPr txBox="1">
            <a:spLocks/>
          </p:cNvSpPr>
          <p:nvPr/>
        </p:nvSpPr>
        <p:spPr>
          <a:xfrm>
            <a:off x="8563778" y="229671"/>
            <a:ext cx="2671948" cy="7308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情緒健康教會</a:t>
            </a:r>
            <a:endParaRPr kumimoji="1" lang="en-US" altLang="zh-HK" sz="5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魏碑" panose="02000000000000000000" pitchFamily="2" charset="-120"/>
              <a:ea typeface="方正魏碑" panose="02000000000000000000" pitchFamily="2" charset="-12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面對脆弱       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B0514D5-D42E-6191-F777-599907E51B21}"/>
              </a:ext>
            </a:extLst>
          </p:cNvPr>
          <p:cNvSpPr txBox="1"/>
          <p:nvPr/>
        </p:nvSpPr>
        <p:spPr>
          <a:xfrm>
            <a:off x="738587" y="5579342"/>
            <a:ext cx="10714513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祭司長和文士的脆弱：律法主意框架下的</a:t>
            </a:r>
            <a:r>
              <a:rPr kumimoji="0" lang="zh-HK" altLang="en-US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被困者。</a:t>
            </a:r>
            <a:endParaRPr kumimoji="0" lang="zh-TW" altLang="en-US" sz="3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中楷" panose="02000000000000000000" pitchFamily="2" charset="-120"/>
              <a:ea typeface="方正中楷" panose="02000000000000000000" pitchFamily="2" charset="-120"/>
              <a:cs typeface="+mn-cs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9C4E39E7-4E8A-7EAC-662C-8D187C66D55A}"/>
              </a:ext>
            </a:extLst>
          </p:cNvPr>
          <p:cNvSpPr txBox="1"/>
          <p:nvPr/>
        </p:nvSpPr>
        <p:spPr>
          <a:xfrm>
            <a:off x="332816" y="229867"/>
            <a:ext cx="4958511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3. </a:t>
            </a:r>
            <a:r>
              <a:rPr kumimoji="0" lang="zh-TW" alt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脆弱讓人甦醒結出嘴唇的果子</a:t>
            </a:r>
          </a:p>
        </p:txBody>
      </p:sp>
    </p:spTree>
    <p:extLst>
      <p:ext uri="{BB962C8B-B14F-4D97-AF65-F5344CB8AC3E}">
        <p14:creationId xmlns:p14="http://schemas.microsoft.com/office/powerpoint/2010/main" val="1397499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69E84F0A-5DF7-CF1A-414F-B53A058857FB}"/>
              </a:ext>
            </a:extLst>
          </p:cNvPr>
          <p:cNvSpPr txBox="1"/>
          <p:nvPr/>
        </p:nvSpPr>
        <p:spPr>
          <a:xfrm>
            <a:off x="457934" y="954166"/>
            <a:ext cx="1127582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路加福音 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18:13-14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13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那稅吏遠遠地站著，連舉目望天也不敢，只捶著胸，說：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『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神啊，開恩可憐我這個罪人！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』14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我告訴你們，這人回家去比那人倒算為義了。因為凡自高的，必降為卑；自甘卑微的，必升為高。」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0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方正中楷" panose="02000000000000000000" pitchFamily="2" charset="-120"/>
              <a:ea typeface="方正中楷" panose="02000000000000000000" pitchFamily="2" charset="-120"/>
              <a:cs typeface="+mn-cs"/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EEA4AAA9-8492-8F3B-44C5-936284821272}"/>
              </a:ext>
            </a:extLst>
          </p:cNvPr>
          <p:cNvSpPr txBox="1">
            <a:spLocks/>
          </p:cNvSpPr>
          <p:nvPr/>
        </p:nvSpPr>
        <p:spPr>
          <a:xfrm>
            <a:off x="8563778" y="229671"/>
            <a:ext cx="2671948" cy="7308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情緒健康教會</a:t>
            </a:r>
            <a:endParaRPr kumimoji="1" lang="en-US" altLang="zh-HK" sz="5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魏碑" panose="02000000000000000000" pitchFamily="2" charset="-120"/>
              <a:ea typeface="方正魏碑" panose="02000000000000000000" pitchFamily="2" charset="-12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面對脆弱       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B0514D5-D42E-6191-F777-599907E51B21}"/>
              </a:ext>
            </a:extLst>
          </p:cNvPr>
          <p:cNvSpPr txBox="1"/>
          <p:nvPr/>
        </p:nvSpPr>
        <p:spPr>
          <a:xfrm>
            <a:off x="457627" y="5098025"/>
            <a:ext cx="1071451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面對自己內心的這份脆弱，我選擇好像稅吏求神憐憫和光照，幫助我向神坦白自己感受。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9C4E39E7-4E8A-7EAC-662C-8D187C66D55A}"/>
              </a:ext>
            </a:extLst>
          </p:cNvPr>
          <p:cNvSpPr txBox="1"/>
          <p:nvPr/>
        </p:nvSpPr>
        <p:spPr>
          <a:xfrm>
            <a:off x="332816" y="229867"/>
            <a:ext cx="4958511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3. </a:t>
            </a:r>
            <a:r>
              <a:rPr kumimoji="0" lang="zh-TW" alt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脆弱讓人甦醒結出嘴唇的果子</a:t>
            </a:r>
          </a:p>
        </p:txBody>
      </p:sp>
    </p:spTree>
    <p:extLst>
      <p:ext uri="{BB962C8B-B14F-4D97-AF65-F5344CB8AC3E}">
        <p14:creationId xmlns:p14="http://schemas.microsoft.com/office/powerpoint/2010/main" val="12654506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69E84F0A-5DF7-CF1A-414F-B53A058857FB}"/>
              </a:ext>
            </a:extLst>
          </p:cNvPr>
          <p:cNvSpPr txBox="1"/>
          <p:nvPr/>
        </p:nvSpPr>
        <p:spPr>
          <a:xfrm>
            <a:off x="1152020" y="2383512"/>
            <a:ext cx="9887650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你的脆弱是否一次神巧妙安排下的一個恩典與祝福，心靈甦醒的旅程呢？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EEA4AAA9-8492-8F3B-44C5-936284821272}"/>
              </a:ext>
            </a:extLst>
          </p:cNvPr>
          <p:cNvSpPr txBox="1">
            <a:spLocks/>
          </p:cNvSpPr>
          <p:nvPr/>
        </p:nvSpPr>
        <p:spPr>
          <a:xfrm>
            <a:off x="8563778" y="229671"/>
            <a:ext cx="2671948" cy="7308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情緒健康教會</a:t>
            </a:r>
            <a:endParaRPr kumimoji="1" lang="en-US" altLang="zh-HK" sz="5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魏碑" panose="02000000000000000000" pitchFamily="2" charset="-120"/>
              <a:ea typeface="方正魏碑" panose="02000000000000000000" pitchFamily="2" charset="-12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面對脆弱       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682780C-80A0-2276-58BC-DC655D1352A2}"/>
              </a:ext>
            </a:extLst>
          </p:cNvPr>
          <p:cNvSpPr txBox="1"/>
          <p:nvPr/>
        </p:nvSpPr>
        <p:spPr>
          <a:xfrm>
            <a:off x="332816" y="229867"/>
            <a:ext cx="4958511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3. </a:t>
            </a:r>
            <a:r>
              <a:rPr kumimoji="0" lang="zh-TW" alt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脆弱讓人甦醒結出嘴唇的果子</a:t>
            </a:r>
          </a:p>
        </p:txBody>
      </p:sp>
    </p:spTree>
    <p:extLst>
      <p:ext uri="{BB962C8B-B14F-4D97-AF65-F5344CB8AC3E}">
        <p14:creationId xmlns:p14="http://schemas.microsoft.com/office/powerpoint/2010/main" val="3657415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D04189B-B1D5-775D-E178-2AA7D68C4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8377" y="2901912"/>
            <a:ext cx="4292161" cy="1058722"/>
          </a:xfrm>
        </p:spPr>
        <p:txBody>
          <a:bodyPr anchor="b">
            <a:normAutofit/>
          </a:bodyPr>
          <a:lstStyle/>
          <a:p>
            <a:pPr algn="ctr"/>
            <a:r>
              <a:rPr lang="zh-HK" altLang="en-US" sz="5500" dirty="0">
                <a:latin typeface="方正魏碑" panose="02000000000000000000" pitchFamily="2" charset="-120"/>
                <a:ea typeface="方正魏碑" panose="02000000000000000000" pitchFamily="2" charset="-120"/>
              </a:rPr>
              <a:t>面對脆弱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51235433-5A65-3854-752C-0CF1FCCA223E}"/>
              </a:ext>
            </a:extLst>
          </p:cNvPr>
          <p:cNvSpPr txBox="1"/>
          <p:nvPr/>
        </p:nvSpPr>
        <p:spPr>
          <a:xfrm>
            <a:off x="5259447" y="1453974"/>
            <a:ext cx="663002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5000" dirty="0">
                <a:latin typeface="方正魏碑" panose="02000000000000000000" pitchFamily="2" charset="-120"/>
                <a:ea typeface="方正魏碑" panose="02000000000000000000" pitchFamily="2" charset="-120"/>
              </a:rPr>
              <a:t>情緒健康教會</a:t>
            </a:r>
            <a:r>
              <a:rPr lang="zh-HK" altLang="en-US" sz="5000" dirty="0">
                <a:latin typeface="方正魏碑" panose="02000000000000000000" pitchFamily="2" charset="-120"/>
                <a:ea typeface="方正魏碑" panose="02000000000000000000" pitchFamily="2" charset="-120"/>
              </a:rPr>
              <a:t>第三原則</a:t>
            </a:r>
            <a:endParaRPr lang="en-US" altLang="zh-HK" sz="5000" dirty="0">
              <a:latin typeface="方正魏碑" panose="02000000000000000000" pitchFamily="2" charset="-120"/>
              <a:ea typeface="方正魏碑" panose="02000000000000000000" pitchFamily="2" charset="-120"/>
            </a:endParaRPr>
          </a:p>
          <a:p>
            <a:r>
              <a:rPr lang="en-US" altLang="zh-HK" sz="3000" dirty="0">
                <a:latin typeface="方正魏碑" panose="02000000000000000000" pitchFamily="2" charset="-120"/>
                <a:ea typeface="方正魏碑" panose="02000000000000000000" pitchFamily="2" charset="-120"/>
              </a:rPr>
              <a:t>(Live in brokenness and vulnerability)</a:t>
            </a:r>
          </a:p>
        </p:txBody>
      </p:sp>
    </p:spTree>
    <p:extLst>
      <p:ext uri="{BB962C8B-B14F-4D97-AF65-F5344CB8AC3E}">
        <p14:creationId xmlns:p14="http://schemas.microsoft.com/office/powerpoint/2010/main" val="9113194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69E84F0A-5DF7-CF1A-414F-B53A058857FB}"/>
              </a:ext>
            </a:extLst>
          </p:cNvPr>
          <p:cNvSpPr txBox="1"/>
          <p:nvPr/>
        </p:nvSpPr>
        <p:spPr>
          <a:xfrm>
            <a:off x="538885" y="1646661"/>
            <a:ext cx="11275820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5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請分享你對脆弱的定義。</a:t>
            </a:r>
            <a:endParaRPr kumimoji="0" lang="en-US" altLang="zh-TW" sz="5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中楷" panose="02000000000000000000" pitchFamily="2" charset="-120"/>
              <a:ea typeface="方正中楷" panose="02000000000000000000" pitchFamily="2" charset="-120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HK" altLang="en-US" sz="5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你身處的教會群體中，如何建立和造就面對脆弱的信徒？</a:t>
            </a:r>
            <a:endParaRPr kumimoji="0" lang="en-US" altLang="zh-HK" sz="5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中楷" panose="02000000000000000000" pitchFamily="2" charset="-120"/>
              <a:ea typeface="方正中楷" panose="02000000000000000000" pitchFamily="2" charset="-120"/>
              <a:cs typeface="+mn-cs"/>
            </a:endParaRPr>
          </a:p>
          <a:p>
            <a:pPr marL="514350" lvl="0" indent="-514350">
              <a:buFont typeface="+mj-lt"/>
              <a:buAutoNum type="arabicPeriod"/>
            </a:pPr>
            <a:r>
              <a:rPr kumimoji="0" lang="zh-HK" altLang="en-US" sz="5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請分享一次神藉你自身的脆弱開啟往後恩典與祝福的</a:t>
            </a:r>
            <a:r>
              <a:rPr lang="zh-HK" altLang="en-US" sz="5000" b="1" dirty="0">
                <a:latin typeface="方正中楷" panose="02000000000000000000" pitchFamily="2" charset="-120"/>
                <a:ea typeface="方正中楷" panose="02000000000000000000" pitchFamily="2" charset="-120"/>
              </a:rPr>
              <a:t>經驗。</a:t>
            </a:r>
            <a:endParaRPr kumimoji="0" lang="zh-TW" altLang="en-US" sz="5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中楷" panose="02000000000000000000" pitchFamily="2" charset="-120"/>
              <a:ea typeface="方正中楷" panose="02000000000000000000" pitchFamily="2" charset="-120"/>
              <a:cs typeface="+mn-cs"/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EEA4AAA9-8492-8F3B-44C5-936284821272}"/>
              </a:ext>
            </a:extLst>
          </p:cNvPr>
          <p:cNvSpPr txBox="1">
            <a:spLocks/>
          </p:cNvSpPr>
          <p:nvPr/>
        </p:nvSpPr>
        <p:spPr>
          <a:xfrm>
            <a:off x="8563778" y="229671"/>
            <a:ext cx="2671948" cy="7308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情緒健康教會</a:t>
            </a:r>
            <a:endParaRPr kumimoji="1" lang="en-US" altLang="zh-HK" sz="5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魏碑" panose="02000000000000000000" pitchFamily="2" charset="-120"/>
              <a:ea typeface="方正魏碑" panose="02000000000000000000" pitchFamily="2" charset="-12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面對脆弱       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682780C-80A0-2276-58BC-DC655D1352A2}"/>
              </a:ext>
            </a:extLst>
          </p:cNvPr>
          <p:cNvSpPr txBox="1"/>
          <p:nvPr/>
        </p:nvSpPr>
        <p:spPr>
          <a:xfrm>
            <a:off x="538885" y="695186"/>
            <a:ext cx="4958511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4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思考問題：</a:t>
            </a:r>
            <a:endParaRPr kumimoji="0" lang="zh-TW" altLang="en-US" sz="45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中楷" panose="02000000000000000000" pitchFamily="2" charset="-120"/>
              <a:ea typeface="方正中楷" panose="02000000000000000000" pitchFamily="2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3555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168F1D3-5A09-9121-EFA1-E80B3D4F4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2170" y="1318164"/>
            <a:ext cx="4292161" cy="1058722"/>
          </a:xfrm>
        </p:spPr>
        <p:txBody>
          <a:bodyPr anchor="b">
            <a:normAutofit/>
          </a:bodyPr>
          <a:lstStyle/>
          <a:p>
            <a:r>
              <a:rPr lang="zh-HK" altLang="en-US" sz="5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面對脆弱</a:t>
            </a:r>
          </a:p>
        </p:txBody>
      </p:sp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B9362B2B-4781-2E9B-6495-0ABF38DDD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2170" y="2918107"/>
            <a:ext cx="5281908" cy="30158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>
                <a:latin typeface="方正中楷" panose="02000000000000000000" pitchFamily="2" charset="-120"/>
                <a:ea typeface="方正中楷" panose="02000000000000000000" pitchFamily="2" charset="-120"/>
              </a:rPr>
              <a:t>脆弱是真確而實在地伴隨我們的生命。</a:t>
            </a:r>
            <a:endParaRPr lang="en-US" altLang="zh-TW" sz="4000" dirty="0">
              <a:latin typeface="方正中楷" panose="02000000000000000000" pitchFamily="2" charset="-120"/>
              <a:ea typeface="方正中楷" panose="02000000000000000000" pitchFamily="2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方正中楷" panose="02000000000000000000" pitchFamily="2" charset="-120"/>
                <a:ea typeface="方正中楷" panose="02000000000000000000" pitchFamily="2" charset="-120"/>
              </a:rPr>
              <a:t>人卻不喜歡處身於脆弱的狀態。</a:t>
            </a:r>
            <a:endParaRPr lang="en-US" sz="4000" dirty="0">
              <a:latin typeface="方正中楷" panose="02000000000000000000" pitchFamily="2" charset="-120"/>
              <a:ea typeface="方正中楷" panose="02000000000000000000" pitchFamily="2" charset="-120"/>
            </a:endParaRP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17AD0396-10DD-BC5C-7ECE-CFD4E4AB2982}"/>
              </a:ext>
            </a:extLst>
          </p:cNvPr>
          <p:cNvSpPr txBox="1">
            <a:spLocks/>
          </p:cNvSpPr>
          <p:nvPr/>
        </p:nvSpPr>
        <p:spPr>
          <a:xfrm>
            <a:off x="8562109" y="230928"/>
            <a:ext cx="3297073" cy="103735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zh-HK" altLang="en-US" sz="5200" dirty="0">
                <a:effectLst/>
                <a:latin typeface="方正魏碑" panose="02000000000000000000" pitchFamily="2" charset="-120"/>
                <a:ea typeface="方正魏碑" panose="02000000000000000000" pitchFamily="2" charset="-120"/>
              </a:rPr>
              <a:t>情緒健康教會</a:t>
            </a:r>
            <a:endParaRPr kumimoji="1" lang="en-US" altLang="zh-HK" sz="5200" dirty="0">
              <a:effectLst/>
              <a:latin typeface="方正魏碑" panose="02000000000000000000" pitchFamily="2" charset="-120"/>
              <a:ea typeface="方正魏碑" panose="02000000000000000000" pitchFamily="2" charset="-120"/>
            </a:endParaRPr>
          </a:p>
          <a:p>
            <a:r>
              <a:rPr kumimoji="1" lang="zh-HK" altLang="en-US" sz="5200" dirty="0">
                <a:effectLst/>
                <a:latin typeface="方正魏碑" panose="02000000000000000000" pitchFamily="2" charset="-120"/>
                <a:ea typeface="方正魏碑" panose="02000000000000000000" pitchFamily="2" charset="-120"/>
              </a:rPr>
              <a:t>面對脆弱 </a:t>
            </a:r>
          </a:p>
          <a:p>
            <a:r>
              <a:rPr kumimoji="1" lang="zh-HK" altLang="en-US" sz="5200" dirty="0">
                <a:effectLst/>
                <a:latin typeface="方正魏碑" panose="02000000000000000000" pitchFamily="2" charset="-120"/>
                <a:ea typeface="方正魏碑" panose="02000000000000000000" pitchFamily="2" charset="-120"/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1565891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>
            <a:extLst>
              <a:ext uri="{FF2B5EF4-FFF2-40B4-BE49-F238E27FC236}">
                <a16:creationId xmlns:a16="http://schemas.microsoft.com/office/drawing/2014/main" id="{8EEE9CFB-BE40-5B38-1505-0F7A205734BF}"/>
              </a:ext>
            </a:extLst>
          </p:cNvPr>
          <p:cNvSpPr txBox="1"/>
          <p:nvPr/>
        </p:nvSpPr>
        <p:spPr>
          <a:xfrm>
            <a:off x="5326082" y="6139017"/>
            <a:ext cx="613954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zh-HK" altLang="en-US" sz="3200" b="1" dirty="0"/>
              <a:t>經濟一週 </a:t>
            </a:r>
            <a:r>
              <a:rPr lang="en-US" altLang="zh-TW" sz="3200" b="1" dirty="0"/>
              <a:t>Mar 20 2023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C20FE1BB-4E1D-E1F7-D02F-EAB318CAF114}"/>
              </a:ext>
            </a:extLst>
          </p:cNvPr>
          <p:cNvSpPr txBox="1"/>
          <p:nvPr/>
        </p:nvSpPr>
        <p:spPr>
          <a:xfrm>
            <a:off x="697584" y="2130458"/>
            <a:ext cx="105869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dirty="0"/>
              <a:t>瑞信危機懶人包</a:t>
            </a:r>
            <a:r>
              <a:rPr lang="en-US" altLang="zh-TW" sz="4800" dirty="0"/>
              <a:t> </a:t>
            </a:r>
            <a:r>
              <a:rPr lang="zh-TW" altLang="en-US" sz="4800" dirty="0"/>
              <a:t>或步雷曼後塵</a:t>
            </a:r>
            <a:r>
              <a:rPr lang="en-US" altLang="zh-TW" sz="4800" dirty="0"/>
              <a:t>? </a:t>
            </a:r>
            <a:br>
              <a:rPr lang="en-US" altLang="zh-TW" sz="4800" dirty="0"/>
            </a:br>
            <a:r>
              <a:rPr lang="zh-TW" altLang="en-US" sz="4800" dirty="0"/>
              <a:t>三大導火線、各界影響一文看清</a:t>
            </a:r>
            <a:endParaRPr lang="zh-HK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522516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方塊 8">
            <a:extLst>
              <a:ext uri="{FF2B5EF4-FFF2-40B4-BE49-F238E27FC236}">
                <a16:creationId xmlns:a16="http://schemas.microsoft.com/office/drawing/2014/main" id="{A440F711-F150-8FA3-8152-782506B62F61}"/>
              </a:ext>
            </a:extLst>
          </p:cNvPr>
          <p:cNvSpPr txBox="1"/>
          <p:nvPr/>
        </p:nvSpPr>
        <p:spPr>
          <a:xfrm>
            <a:off x="5234050" y="6345784"/>
            <a:ext cx="6097978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zh-HK" altLang="en-US" sz="2500" dirty="0"/>
              <a:t>明報 </a:t>
            </a:r>
            <a:r>
              <a:rPr lang="en-US" altLang="zh-HK" sz="2500" dirty="0"/>
              <a:t>2023</a:t>
            </a:r>
            <a:r>
              <a:rPr lang="zh-HK" altLang="en-US" sz="2500" dirty="0"/>
              <a:t>年</a:t>
            </a:r>
            <a:r>
              <a:rPr lang="en-US" altLang="zh-HK" sz="2500" dirty="0"/>
              <a:t>03</a:t>
            </a:r>
            <a:r>
              <a:rPr lang="zh-HK" altLang="en-US" sz="2500" dirty="0"/>
              <a:t>月</a:t>
            </a:r>
            <a:r>
              <a:rPr lang="en-US" altLang="zh-HK" sz="2500" dirty="0"/>
              <a:t>05</a:t>
            </a:r>
            <a:r>
              <a:rPr lang="zh-HK" altLang="en-US" sz="2500" dirty="0"/>
              <a:t>日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DB41E9CE-D02C-B25F-344C-28D15D15C202}"/>
              </a:ext>
            </a:extLst>
          </p:cNvPr>
          <p:cNvSpPr txBox="1"/>
          <p:nvPr/>
        </p:nvSpPr>
        <p:spPr>
          <a:xfrm>
            <a:off x="2377729" y="2121031"/>
            <a:ext cx="811311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HK" altLang="en-US" sz="6600" kern="1200" dirty="0">
                <a:latin typeface="方正琥珀" panose="02000000000000000000" pitchFamily="2" charset="-120"/>
                <a:ea typeface="方正琥珀" panose="02000000000000000000" pitchFamily="2" charset="-120"/>
              </a:rPr>
              <a:t>戴定唔戴口罩的抉擇</a:t>
            </a:r>
            <a:r>
              <a:rPr lang="en-US" altLang="zh-HK" sz="6600" kern="1200" dirty="0">
                <a:latin typeface="方正琥珀" panose="02000000000000000000" pitchFamily="2" charset="-120"/>
                <a:ea typeface="方正琥珀" panose="02000000000000000000" pitchFamily="2" charset="-120"/>
              </a:rPr>
              <a:t>!</a:t>
            </a:r>
            <a:endParaRPr lang="zh-HK" altLang="en-US" sz="6600" dirty="0"/>
          </a:p>
        </p:txBody>
      </p:sp>
    </p:spTree>
    <p:extLst>
      <p:ext uri="{BB962C8B-B14F-4D97-AF65-F5344CB8AC3E}">
        <p14:creationId xmlns:p14="http://schemas.microsoft.com/office/powerpoint/2010/main" val="1264763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8BCAE438-EBF5-3DF9-D551-AE1BC3AB8895}"/>
              </a:ext>
            </a:extLst>
          </p:cNvPr>
          <p:cNvSpPr txBox="1"/>
          <p:nvPr/>
        </p:nvSpPr>
        <p:spPr>
          <a:xfrm>
            <a:off x="6196000" y="721925"/>
            <a:ext cx="406801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HK" altLang="en-US" sz="3000" b="1" i="0" u="none" strike="noStrike" dirty="0">
                <a:effectLst/>
                <a:latin typeface="方正粗黑" panose="02000000000000000000" pitchFamily="2" charset="-120"/>
                <a:ea typeface="方正粗黑" panose="02000000000000000000" pitchFamily="2" charset="-120"/>
              </a:rPr>
              <a:t>成功、成熟、成就</a:t>
            </a:r>
            <a:endParaRPr lang="zh-HK" altLang="en-US" sz="3000" b="1" dirty="0">
              <a:latin typeface="方正粗黑" panose="02000000000000000000" pitchFamily="2" charset="-120"/>
              <a:ea typeface="方正粗黑" panose="02000000000000000000" pitchFamily="2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4669A630-A4F6-D0B2-0F79-2EDEB036651F}"/>
              </a:ext>
            </a:extLst>
          </p:cNvPr>
          <p:cNvSpPr txBox="1"/>
          <p:nvPr/>
        </p:nvSpPr>
        <p:spPr>
          <a:xfrm>
            <a:off x="6676994" y="3105834"/>
            <a:ext cx="16721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HK" altLang="en-US" sz="3600" b="1" i="0" u="none" strike="noStrike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脆弱</a:t>
            </a:r>
            <a:endParaRPr lang="zh-HK" altLang="en-US" sz="3600" b="1" dirty="0">
              <a:latin typeface="方正大標宋" panose="02000000000000000000" pitchFamily="2" charset="-120"/>
              <a:ea typeface="方正大標宋" panose="02000000000000000000" pitchFamily="2" charset="-120"/>
            </a:endParaRPr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id="{20B71707-C8D9-10CE-01FE-24375C84022C}"/>
              </a:ext>
            </a:extLst>
          </p:cNvPr>
          <p:cNvSpPr txBox="1">
            <a:spLocks/>
          </p:cNvSpPr>
          <p:nvPr/>
        </p:nvSpPr>
        <p:spPr>
          <a:xfrm>
            <a:off x="140629" y="6061819"/>
            <a:ext cx="2457635" cy="72893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zh-HK" altLang="en-US" sz="5200" dirty="0">
                <a:effectLst/>
                <a:latin typeface="方正魏碑" panose="02000000000000000000" pitchFamily="2" charset="-120"/>
                <a:ea typeface="方正魏碑" panose="02000000000000000000" pitchFamily="2" charset="-120"/>
              </a:rPr>
              <a:t>情緒健康教會</a:t>
            </a:r>
            <a:endParaRPr kumimoji="1" lang="en-US" altLang="zh-HK" sz="5200" dirty="0">
              <a:effectLst/>
              <a:latin typeface="方正魏碑" panose="02000000000000000000" pitchFamily="2" charset="-120"/>
              <a:ea typeface="方正魏碑" panose="02000000000000000000" pitchFamily="2" charset="-120"/>
            </a:endParaRPr>
          </a:p>
          <a:p>
            <a:r>
              <a:rPr kumimoji="1" lang="zh-HK" altLang="en-US" sz="5200" dirty="0">
                <a:effectLst/>
                <a:latin typeface="方正魏碑" panose="02000000000000000000" pitchFamily="2" charset="-120"/>
                <a:ea typeface="方正魏碑" panose="02000000000000000000" pitchFamily="2" charset="-120"/>
              </a:rPr>
              <a:t>面對脆弱       </a:t>
            </a:r>
          </a:p>
        </p:txBody>
      </p:sp>
    </p:spTree>
    <p:extLst>
      <p:ext uri="{BB962C8B-B14F-4D97-AF65-F5344CB8AC3E}">
        <p14:creationId xmlns:p14="http://schemas.microsoft.com/office/powerpoint/2010/main" val="4109701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69E84F0A-5DF7-CF1A-414F-B53A058857FB}"/>
              </a:ext>
            </a:extLst>
          </p:cNvPr>
          <p:cNvSpPr txBox="1"/>
          <p:nvPr/>
        </p:nvSpPr>
        <p:spPr>
          <a:xfrm>
            <a:off x="1154538" y="2374236"/>
            <a:ext cx="10163319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zh-TW" altLang="en-US" sz="5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中楷" panose="02000000000000000000" pitchFamily="2" charset="-120"/>
                <a:ea typeface="方正中楷" panose="02000000000000000000" pitchFamily="2" charset="-120"/>
                <a:cs typeface="+mn-cs"/>
              </a:rPr>
              <a:t>「脆弱成就恩典」這意識如何立足在我們信徒生命中？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EEA4AAA9-8492-8F3B-44C5-936284821272}"/>
              </a:ext>
            </a:extLst>
          </p:cNvPr>
          <p:cNvSpPr txBox="1">
            <a:spLocks/>
          </p:cNvSpPr>
          <p:nvPr/>
        </p:nvSpPr>
        <p:spPr>
          <a:xfrm>
            <a:off x="8645237" y="217538"/>
            <a:ext cx="3040082" cy="7308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情緒健康教會</a:t>
            </a:r>
            <a:endParaRPr kumimoji="1" lang="en-US" altLang="zh-HK" sz="5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魏碑" panose="02000000000000000000" pitchFamily="2" charset="-120"/>
              <a:ea typeface="方正魏碑" panose="02000000000000000000" pitchFamily="2" charset="-12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HK" altLang="en-US" sz="5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魏碑" panose="02000000000000000000" pitchFamily="2" charset="-120"/>
                <a:ea typeface="方正魏碑" panose="02000000000000000000" pitchFamily="2" charset="-120"/>
                <a:cs typeface="+mj-cs"/>
              </a:rPr>
              <a:t>面對脆弱       </a:t>
            </a:r>
          </a:p>
        </p:txBody>
      </p:sp>
    </p:spTree>
    <p:extLst>
      <p:ext uri="{BB962C8B-B14F-4D97-AF65-F5344CB8AC3E}">
        <p14:creationId xmlns:p14="http://schemas.microsoft.com/office/powerpoint/2010/main" val="3845908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69E84F0A-5DF7-CF1A-414F-B53A058857FB}"/>
              </a:ext>
            </a:extLst>
          </p:cNvPr>
          <p:cNvSpPr txBox="1"/>
          <p:nvPr/>
        </p:nvSpPr>
        <p:spPr>
          <a:xfrm>
            <a:off x="1419627" y="1602782"/>
            <a:ext cx="9352436" cy="3554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TW" altLang="en-US" sz="4500" b="1" dirty="0">
                <a:latin typeface="方正中楷" panose="02000000000000000000" pitchFamily="2" charset="-120"/>
                <a:ea typeface="方正中楷" panose="02000000000000000000" pitchFamily="2" charset="-120"/>
              </a:rPr>
              <a:t>脆弱把人帶到神慈愛的臂彎中</a:t>
            </a:r>
            <a:endParaRPr lang="en-US" altLang="zh-TW" sz="4500" b="1" dirty="0">
              <a:latin typeface="方正中楷" panose="02000000000000000000" pitchFamily="2" charset="-120"/>
              <a:ea typeface="方正中楷" panose="02000000000000000000" pitchFamily="2" charset="-120"/>
            </a:endParaRPr>
          </a:p>
          <a:p>
            <a:pPr marL="742950" indent="-742950">
              <a:buFont typeface="+mj-lt"/>
              <a:buAutoNum type="arabicPeriod"/>
            </a:pPr>
            <a:endParaRPr lang="zh-TW" altLang="en-US" sz="4500" b="1" dirty="0">
              <a:latin typeface="方正中楷" panose="02000000000000000000" pitchFamily="2" charset="-120"/>
              <a:ea typeface="方正中楷" panose="02000000000000000000" pitchFamily="2" charset="-12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4500" b="1" dirty="0">
                <a:latin typeface="方正中楷" panose="02000000000000000000" pitchFamily="2" charset="-120"/>
                <a:ea typeface="方正中楷" panose="02000000000000000000" pitchFamily="2" charset="-120"/>
              </a:rPr>
              <a:t>脆弱使人堅持態度捉緊神的愛</a:t>
            </a:r>
            <a:endParaRPr lang="en-US" altLang="zh-TW" sz="4500" b="1" dirty="0">
              <a:latin typeface="方正中楷" panose="02000000000000000000" pitchFamily="2" charset="-120"/>
              <a:ea typeface="方正中楷" panose="02000000000000000000" pitchFamily="2" charset="-120"/>
            </a:endParaRPr>
          </a:p>
          <a:p>
            <a:pPr marL="742950" indent="-742950">
              <a:buFont typeface="+mj-lt"/>
              <a:buAutoNum type="arabicPeriod"/>
            </a:pPr>
            <a:endParaRPr lang="zh-TW" altLang="en-US" sz="4500" b="1" dirty="0">
              <a:latin typeface="方正中楷" panose="02000000000000000000" pitchFamily="2" charset="-120"/>
              <a:ea typeface="方正中楷" panose="02000000000000000000" pitchFamily="2" charset="-12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4500" b="1" dirty="0">
                <a:latin typeface="方正中楷" panose="02000000000000000000" pitchFamily="2" charset="-120"/>
                <a:ea typeface="方正中楷" panose="02000000000000000000" pitchFamily="2" charset="-120"/>
              </a:rPr>
              <a:t>脆弱讓人甦醒結出嘴唇的果子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EEA4AAA9-8492-8F3B-44C5-936284821272}"/>
              </a:ext>
            </a:extLst>
          </p:cNvPr>
          <p:cNvSpPr txBox="1">
            <a:spLocks/>
          </p:cNvSpPr>
          <p:nvPr/>
        </p:nvSpPr>
        <p:spPr>
          <a:xfrm>
            <a:off x="8645237" y="217538"/>
            <a:ext cx="3040082" cy="7308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zh-HK" altLang="en-US" sz="5200" dirty="0">
                <a:effectLst/>
                <a:latin typeface="方正魏碑" panose="02000000000000000000" pitchFamily="2" charset="-120"/>
                <a:ea typeface="方正魏碑" panose="02000000000000000000" pitchFamily="2" charset="-120"/>
              </a:rPr>
              <a:t>情緒健康教會</a:t>
            </a:r>
            <a:endParaRPr kumimoji="1" lang="en-US" altLang="zh-HK" sz="5200" dirty="0">
              <a:effectLst/>
              <a:latin typeface="方正魏碑" panose="02000000000000000000" pitchFamily="2" charset="-120"/>
              <a:ea typeface="方正魏碑" panose="02000000000000000000" pitchFamily="2" charset="-120"/>
            </a:endParaRPr>
          </a:p>
          <a:p>
            <a:r>
              <a:rPr kumimoji="1" lang="zh-HK" altLang="en-US" sz="5200" dirty="0">
                <a:effectLst/>
                <a:latin typeface="方正魏碑" panose="02000000000000000000" pitchFamily="2" charset="-120"/>
                <a:ea typeface="方正魏碑" panose="02000000000000000000" pitchFamily="2" charset="-120"/>
              </a:rPr>
              <a:t>面對脆弱       </a:t>
            </a:r>
          </a:p>
        </p:txBody>
      </p:sp>
    </p:spTree>
    <p:extLst>
      <p:ext uri="{BB962C8B-B14F-4D97-AF65-F5344CB8AC3E}">
        <p14:creationId xmlns:p14="http://schemas.microsoft.com/office/powerpoint/2010/main" val="4179234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597</TotalTime>
  <Words>2059</Words>
  <Application>Microsoft Office PowerPoint</Application>
  <PresentationFormat>寬螢幕</PresentationFormat>
  <Paragraphs>222</Paragraphs>
  <Slides>30</Slides>
  <Notes>30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30</vt:i4>
      </vt:variant>
    </vt:vector>
  </HeadingPairs>
  <TitlesOfParts>
    <vt:vector size="41" baseType="lpstr">
      <vt:lpstr>方正大標宋</vt:lpstr>
      <vt:lpstr>方正中楷</vt:lpstr>
      <vt:lpstr>方正粗黑</vt:lpstr>
      <vt:lpstr>方正琥珀</vt:lpstr>
      <vt:lpstr>方正準圓</vt:lpstr>
      <vt:lpstr>方正魏碑</vt:lpstr>
      <vt:lpstr>標楷體</vt:lpstr>
      <vt:lpstr>Arial</vt:lpstr>
      <vt:lpstr>Calibri</vt:lpstr>
      <vt:lpstr>Calibri Light</vt:lpstr>
      <vt:lpstr>Office 佈景主題 2013 - 2022</vt:lpstr>
      <vt:lpstr>情緒健康教會</vt:lpstr>
      <vt:lpstr>情緒健康教會</vt:lpstr>
      <vt:lpstr>面對脆弱</vt:lpstr>
      <vt:lpstr>面對脆弱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情緒健康教會</dc:title>
  <dc:creator>Microsoft Office 使用者</dc:creator>
  <cp:lastModifiedBy>Cheung Kwok Lam, 張幗琳</cp:lastModifiedBy>
  <cp:revision>6</cp:revision>
  <dcterms:created xsi:type="dcterms:W3CDTF">2023-02-01T15:08:53Z</dcterms:created>
  <dcterms:modified xsi:type="dcterms:W3CDTF">2023-03-24T00:24:11Z</dcterms:modified>
</cp:coreProperties>
</file>