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74" r:id="rId8"/>
    <p:sldId id="263" r:id="rId9"/>
    <p:sldId id="264" r:id="rId10"/>
    <p:sldId id="265" r:id="rId11"/>
    <p:sldId id="277" r:id="rId12"/>
    <p:sldId id="278" r:id="rId13"/>
    <p:sldId id="266" r:id="rId14"/>
    <p:sldId id="268" r:id="rId15"/>
    <p:sldId id="269" r:id="rId16"/>
    <p:sldId id="276" r:id="rId17"/>
    <p:sldId id="279" r:id="rId18"/>
  </p:sldIdLst>
  <p:sldSz cx="12192000" cy="6858000"/>
  <p:notesSz cx="6797675" cy="9926638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8521"/>
  </p:normalViewPr>
  <p:slideViewPr>
    <p:cSldViewPr snapToGrid="0">
      <p:cViewPr varScale="1">
        <p:scale>
          <a:sx n="99" d="100"/>
          <a:sy n="99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6B59D-45CF-D343-B9C8-A24DF0DE1F41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ACE74-FE26-504A-A012-EFE0BCCFB56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35634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3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847384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13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793146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14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965472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15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7643507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16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2199532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17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29710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5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91240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6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76385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7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381917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8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963792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9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180083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10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785820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11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99096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ACE74-FE26-504A-A012-EFE0BCCFB56E}" type="slidenum">
              <a:rPr kumimoji="1" lang="zh-HK" altLang="en-US" smtClean="0"/>
              <a:t>12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995577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DC75B4-5701-D456-EC16-8EA6CCA00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A45EECB-F3B7-3757-7E95-A6CA2C57B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4E0162-7F62-F1E2-7221-7AEED7BCA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972B566-9FD0-7A67-557E-7B246635E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F1C64C8-69BB-4E43-E882-3F3369241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2886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A38E76-5341-8CB8-1EA5-2D650026D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9AAEF82-608E-F876-5E36-D743A6DD2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1898B94-92E4-9C68-3ADC-B3ABC6E2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76A1EC4-62BC-F5CE-C3C3-3D5D7A308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76754FA-35DE-486D-D2FB-08150F03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97404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D8901DD-3875-10FD-4236-466F2E456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66B396C-9F00-1914-4637-07C430342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3EB3C3-4209-2F03-C852-55503A9D1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6E5F4C-662F-CC42-D315-00DCB12D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040A30-FBB2-AC0E-710A-EC3C5ED3E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82683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FAB344-A86A-7A1B-0CCB-794EF9732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09B0D0-A425-25AF-051B-11532301B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2A0FA6-C41F-6331-ECE1-F0BE27C92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6BAA5C-F666-15D8-4A26-938AB34F8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D3F78C-E204-A1CE-C911-26B183F90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00553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99087-DFC4-F6E0-2F55-94E706D68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5082830-E65E-0037-8B58-7F44CABC1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BE8C603-F8E0-2EC3-679B-66E1380AE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D6A61F9-928B-5132-5D69-A12D283D1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0B7ED9-7E37-E0B4-D957-4E8BE8F4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8121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3B05A0-9279-EF3C-5059-0B2C6738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234879-1BE4-077F-3D02-47E991721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FD914BE-7DB5-C6A7-171D-E6D1755DA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13A70BF-92BB-4342-E942-145B3E096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05511EF-E0D5-2139-92A4-354D36FED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A66D701-1A10-984B-DB2B-FD7D6B81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78425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EB7602-C20F-9BF2-6D40-5D8DDA901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3EE0CB-A2F6-E84A-175E-BED7395EC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660DD1E-343A-D4D2-3F24-5FA13017F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8CA84C5-6A55-66B2-333D-5DDEBE9AE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72F40DF-4151-B539-30F4-F9314CCE8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C592551-9865-EAFB-B701-73D068AC9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436C586-B7F0-C1B4-5D5F-F85FA42F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8551A32-EAF9-A221-7EBA-ADD071E5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11124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1B56F1-4F7A-3465-C030-D9C323CDC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82693E7-FC84-2C65-FF21-FAB6E349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AD25E03-6A6C-DCD7-6E60-242EB19AA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F47C94-4536-BC8C-106B-7B585AC4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41935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8A12CD4-BD01-4259-A40D-CF63E5A1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541570F-9354-85DF-22C1-0F1708F43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946B63C-E440-3D48-0A86-731E3F76B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02909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FA47FE-01DD-0E62-CF71-3FF3EA846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99B0D1-A35F-29E0-AF1E-7C9180DF4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3C3E8D5-58B5-9AA4-6721-E4F8AD185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9054AB0-B480-CF65-28AC-C5E307B7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416800-891B-C8AE-15A1-FE41736E7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70430C3-2C08-5320-64C1-010A867E7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46405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1C344A-2E1F-EDBE-AD3A-314CCE1C2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1888E62-0885-3F0B-52B4-D0A389230B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B7CEE39-9CEC-DBAC-0A52-937926E0A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262B38A-4A54-ABAA-84D2-5FC4A0133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21ADED-B9B7-3147-3387-8E227B811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8D75D5-E43B-AF37-90C7-F77E8880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84362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004D226-93EB-F429-0EF3-F6600F54D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BCFB53A-3D75-FE89-4ED3-06CAEFD38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810C23-FFF0-5F8A-5226-00A91E53F8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0D1FE-F3C6-4D41-BEFC-585EE17D60BE}" type="datetimeFigureOut">
              <a:rPr kumimoji="1" lang="zh-HK" altLang="en-US" smtClean="0"/>
              <a:t>22/3/2023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CCD837-9359-DDDF-7215-1F52BD6F9F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DACA4E-1D38-64EB-FCF9-D6D9A5394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82993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F1E669-7309-73BC-A124-30DB9E2CD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20111" y="686329"/>
            <a:ext cx="4571525" cy="3569242"/>
          </a:xfrm>
        </p:spPr>
        <p:txBody>
          <a:bodyPr anchor="t">
            <a:normAutofit/>
          </a:bodyPr>
          <a:lstStyle/>
          <a:p>
            <a:pPr algn="l"/>
            <a:r>
              <a:rPr kumimoji="1" lang="zh-HK" altLang="en-US" sz="5200" dirty="0">
                <a:effectLst/>
                <a:latin typeface="方正魏碑" panose="02000000000000000000" pitchFamily="2" charset="-120"/>
                <a:ea typeface="方正魏碑" panose="02000000000000000000" pitchFamily="2" charset="-120"/>
              </a:rPr>
              <a:t>情緒健康教會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CA432E3-22A0-8B1F-F643-D51AEA11C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551037"/>
            <a:ext cx="5449479" cy="1578054"/>
          </a:xfrm>
        </p:spPr>
        <p:txBody>
          <a:bodyPr anchor="b">
            <a:normAutofit/>
          </a:bodyPr>
          <a:lstStyle/>
          <a:p>
            <a:pPr algn="l"/>
            <a:r>
              <a:rPr kumimoji="1" lang="en-US" altLang="zh-HK" dirty="0">
                <a:latin typeface="方正準圓" panose="02000000000000000000" pitchFamily="2" charset="-120"/>
                <a:ea typeface="方正準圓" panose="02000000000000000000" pitchFamily="2" charset="-120"/>
              </a:rPr>
              <a:t>2023</a:t>
            </a:r>
            <a:r>
              <a:rPr kumimoji="1" lang="zh-HK" altLang="en-US" dirty="0">
                <a:latin typeface="方正準圓" panose="02000000000000000000" pitchFamily="2" charset="-120"/>
                <a:ea typeface="方正準圓" panose="02000000000000000000" pitchFamily="2" charset="-120"/>
              </a:rPr>
              <a:t>全教會講道系列</a:t>
            </a:r>
            <a:r>
              <a:rPr kumimoji="1" lang="en-US" altLang="zh-HK" dirty="0">
                <a:latin typeface="方正準圓" panose="02000000000000000000" pitchFamily="2" charset="-120"/>
                <a:ea typeface="方正準圓" panose="02000000000000000000" pitchFamily="2" charset="-120"/>
              </a:rPr>
              <a:t>(</a:t>
            </a:r>
            <a:r>
              <a:rPr kumimoji="1" lang="zh-HK" altLang="en-US" dirty="0">
                <a:latin typeface="方正準圓" panose="02000000000000000000" pitchFamily="2" charset="-120"/>
                <a:ea typeface="方正準圓" panose="02000000000000000000" pitchFamily="2" charset="-120"/>
              </a:rPr>
              <a:t>四）</a:t>
            </a:r>
          </a:p>
        </p:txBody>
      </p:sp>
    </p:spTree>
    <p:extLst>
      <p:ext uri="{BB962C8B-B14F-4D97-AF65-F5344CB8AC3E}">
        <p14:creationId xmlns:p14="http://schemas.microsoft.com/office/powerpoint/2010/main" val="1919534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7168080" flipH="1">
            <a:off x="-727091" y="1096854"/>
            <a:ext cx="6246951" cy="4215059"/>
          </a:xfrm>
          <a:prstGeom prst="wedgeEllipseCallout">
            <a:avLst>
              <a:gd name="adj1" fmla="val -18992"/>
              <a:gd name="adj2" fmla="val 51798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716673">
            <a:off x="927860" y="925877"/>
            <a:ext cx="322504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婦人，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你要信我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。時候將到，你們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敬拜父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，既不在這山上，也不在耶路撒冷。你們所敬拜的，你們不知道；我們所敬拜的，我們知道，因為救恩是從猶太人出來的。時候將到，現在就是了，那真正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敬拜父的，要用心靈和誠實敬拜他，因為父要這樣的人敬拜他。</a:t>
            </a:r>
            <a:r>
              <a:rPr kumimoji="0" lang="en-US" altLang="zh-TW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24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上帝是靈，所以敬拜他的必須用心靈和誠實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敬拜他。</a:t>
            </a:r>
            <a:endParaRPr kumimoji="0" lang="zh-HK" alt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8DD26AE-A3F6-B7FB-430A-E5EBDA712ADB}"/>
              </a:ext>
            </a:extLst>
          </p:cNvPr>
          <p:cNvSpPr txBox="1"/>
          <p:nvPr/>
        </p:nvSpPr>
        <p:spPr>
          <a:xfrm>
            <a:off x="10406382" y="5714842"/>
            <a:ext cx="14621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K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 </a:t>
            </a:r>
            <a:r>
              <a:rPr lang="zh-TW" altLang="en-US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知罪</a:t>
            </a:r>
            <a:endParaRPr lang="zh-HK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8949FB-0B3C-BE7A-0A01-152756A3A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047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7168080" flipH="1">
            <a:off x="-727091" y="1096854"/>
            <a:ext cx="6246951" cy="4215059"/>
          </a:xfrm>
          <a:prstGeom prst="wedgeEllipseCallout">
            <a:avLst>
              <a:gd name="adj1" fmla="val -18992"/>
              <a:gd name="adj2" fmla="val 51798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716673">
            <a:off x="927860" y="925877"/>
            <a:ext cx="322504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婦人，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你要信我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。時候將到，你們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敬拜父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，既不在這山上，也不在耶路撒冷。你們所敬拜的，你們不知道；我們所敬拜的，我們知道，因為救恩是從猶太人出來的。時候將到，現在就是了，那真正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敬拜父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的，要用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心靈和誠實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敬拜他，因為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父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要這樣的人敬拜他。</a:t>
            </a:r>
            <a:r>
              <a:rPr kumimoji="0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24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上帝是靈，所以敬拜他的必須用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心靈和誠實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敬拜他。</a:t>
            </a:r>
            <a:endParaRPr kumimoji="0" lang="zh-HK" alt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8DD26AE-A3F6-B7FB-430A-E5EBDA712ADB}"/>
              </a:ext>
            </a:extLst>
          </p:cNvPr>
          <p:cNvSpPr txBox="1"/>
          <p:nvPr/>
        </p:nvSpPr>
        <p:spPr>
          <a:xfrm>
            <a:off x="10471349" y="5714842"/>
            <a:ext cx="12549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不分</a:t>
            </a:r>
            <a:endParaRPr lang="zh-HK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32A807-0B34-4CD1-F59B-ACA3251DC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0280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7168080" flipH="1">
            <a:off x="-727091" y="1096854"/>
            <a:ext cx="6246951" cy="4215059"/>
          </a:xfrm>
          <a:prstGeom prst="wedgeEllipseCallout">
            <a:avLst>
              <a:gd name="adj1" fmla="val -18992"/>
              <a:gd name="adj2" fmla="val 51798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716673">
            <a:off x="927860" y="925877"/>
            <a:ext cx="322504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婦人，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你要信我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。時候將到，你們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敬拜父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，既不在這山上，也不在耶路撒冷。你們所敬拜的，你們不知道；我們所敬拜的，我們知道，因為救恩是從猶太人出來的。時候將到，現在就是了，那真正</a:t>
            </a:r>
            <a:r>
              <a:rPr kumimoji="0" lang="zh-TW" alt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敬拜父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的，要用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心靈和誠實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敬拜他，因為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父要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這樣的人敬拜他。</a:t>
            </a:r>
            <a:r>
              <a:rPr kumimoji="0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24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上帝是靈，所以敬拜他的必須用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心靈和誠實</a:t>
            </a:r>
            <a:r>
              <a:rPr kumimoji="0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敬拜他。</a:t>
            </a:r>
            <a:endParaRPr kumimoji="0" lang="zh-HK" alt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9" name="語音泡泡: 橢圓形 8">
            <a:extLst>
              <a:ext uri="{FF2B5EF4-FFF2-40B4-BE49-F238E27FC236}">
                <a16:creationId xmlns:a16="http://schemas.microsoft.com/office/drawing/2014/main" id="{45A59239-AC86-A9CD-0449-45B078F35213}"/>
              </a:ext>
            </a:extLst>
          </p:cNvPr>
          <p:cNvSpPr/>
          <p:nvPr/>
        </p:nvSpPr>
        <p:spPr>
          <a:xfrm rot="5400000">
            <a:off x="8136331" y="772212"/>
            <a:ext cx="2978334" cy="3277731"/>
          </a:xfrm>
          <a:prstGeom prst="wedgeEllipseCallout">
            <a:avLst>
              <a:gd name="adj1" fmla="val -17648"/>
              <a:gd name="adj2" fmla="val 55326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先生，你沒有打水的器具，</a:t>
            </a:r>
            <a:endParaRPr lang="zh-HK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E4CAB12-3C10-048B-3A53-8B0EA7EAA34D}"/>
              </a:ext>
            </a:extLst>
          </p:cNvPr>
          <p:cNvSpPr txBox="1"/>
          <p:nvPr/>
        </p:nvSpPr>
        <p:spPr>
          <a:xfrm>
            <a:off x="8353116" y="1486284"/>
            <a:ext cx="29112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我知道彌賽亞</a:t>
            </a:r>
            <a:r>
              <a:rPr lang="en-US" altLang="zh-TW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—</a:t>
            </a:r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就是那稱為基督的</a:t>
            </a:r>
            <a:r>
              <a:rPr lang="en-US" altLang="zh-TW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—</a:t>
            </a:r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要來；他來了，會把一切的事都告訴我們。</a:t>
            </a:r>
            <a:endParaRPr lang="zh-HK" altLang="en-US" sz="24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8DD26AE-A3F6-B7FB-430A-E5EBDA712ADB}"/>
              </a:ext>
            </a:extLst>
          </p:cNvPr>
          <p:cNvSpPr txBox="1"/>
          <p:nvPr/>
        </p:nvSpPr>
        <p:spPr>
          <a:xfrm>
            <a:off x="10358200" y="5749828"/>
            <a:ext cx="12305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活祭</a:t>
            </a:r>
            <a:endParaRPr lang="zh-HK" altLang="en-US" sz="4000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ABBD64C-ABBD-0C24-0AB1-777317E8D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421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6495857" flipH="1">
            <a:off x="1635367" y="750419"/>
            <a:ext cx="2177219" cy="3873222"/>
          </a:xfrm>
          <a:prstGeom prst="wedgeEllipseCallout">
            <a:avLst>
              <a:gd name="adj1" fmla="val -6706"/>
              <a:gd name="adj2" fmla="val 5398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>
            <a:off x="1153752" y="2240847"/>
            <a:ext cx="32250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我就是，正在跟你說話呢！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想法泡泡: 雲朵 1">
            <a:extLst>
              <a:ext uri="{FF2B5EF4-FFF2-40B4-BE49-F238E27FC236}">
                <a16:creationId xmlns:a16="http://schemas.microsoft.com/office/drawing/2014/main" id="{54A8A15F-2B9C-79A7-6023-2758ADF2CC8D}"/>
              </a:ext>
            </a:extLst>
          </p:cNvPr>
          <p:cNvSpPr/>
          <p:nvPr/>
        </p:nvSpPr>
        <p:spPr>
          <a:xfrm rot="393726">
            <a:off x="8379803" y="724269"/>
            <a:ext cx="1992495" cy="1668435"/>
          </a:xfrm>
          <a:prstGeom prst="cloudCallout">
            <a:avLst>
              <a:gd name="adj1" fmla="val -80806"/>
              <a:gd name="adj2" fmla="val -1316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HK" altLang="en-US"/>
              <a:t>知道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1AFCE56-BE5A-A923-900B-0B9DC91EC1F0}"/>
              </a:ext>
            </a:extLst>
          </p:cNvPr>
          <p:cNvSpPr txBox="1"/>
          <p:nvPr/>
        </p:nvSpPr>
        <p:spPr>
          <a:xfrm>
            <a:off x="10379536" y="5714842"/>
            <a:ext cx="12183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我是</a:t>
            </a:r>
            <a:endParaRPr lang="zh-HK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E14FA4-948F-B874-BB6E-3A354AC7E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9750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D221935-3D2A-779B-20B1-AD850688D7F3}"/>
              </a:ext>
            </a:extLst>
          </p:cNvPr>
          <p:cNvSpPr txBox="1"/>
          <p:nvPr/>
        </p:nvSpPr>
        <p:spPr>
          <a:xfrm>
            <a:off x="1088842" y="1884394"/>
            <a:ext cx="101716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約翰福音</a:t>
            </a:r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4:39</a:t>
            </a:r>
          </a:p>
          <a:p>
            <a:endParaRPr lang="en-US" altLang="zh-TW" sz="1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TW" sz="30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39</a:t>
            </a:r>
            <a:r>
              <a:rPr lang="zh-TW" altLang="en-US" sz="30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那城裏有好些撒瑪利亞人信了耶穌，</a:t>
            </a:r>
            <a:r>
              <a:rPr lang="zh-TW" altLang="en-US" sz="3000" b="1" dirty="0">
                <a:latin typeface="方正楷體" panose="02000000000000000000" pitchFamily="2" charset="-120"/>
                <a:ea typeface="方正楷體" panose="02000000000000000000" pitchFamily="2" charset="-120"/>
              </a:rPr>
              <a:t>因為那婦人作見證，說：「他把我素來所做的一切事都說了出來。」</a:t>
            </a:r>
            <a:endParaRPr lang="en-US" altLang="zh-TW" sz="10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7887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D221935-3D2A-779B-20B1-AD850688D7F3}"/>
              </a:ext>
            </a:extLst>
          </p:cNvPr>
          <p:cNvSpPr txBox="1"/>
          <p:nvPr/>
        </p:nvSpPr>
        <p:spPr>
          <a:xfrm>
            <a:off x="1009329" y="1174855"/>
            <a:ext cx="101716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dirty="0">
                <a:latin typeface="方正楷體" panose="02000000000000000000" pitchFamily="2" charset="-120"/>
                <a:ea typeface="方正楷體" panose="02000000000000000000" pitchFamily="2" charset="-120"/>
              </a:rPr>
              <a:t>婦人怪怪地的反應？</a:t>
            </a:r>
            <a:endParaRPr lang="en-US" altLang="zh-TW" sz="3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A83E238-5172-D79B-8551-A5822EE1F8EC}"/>
              </a:ext>
            </a:extLst>
          </p:cNvPr>
          <p:cNvSpPr txBox="1"/>
          <p:nvPr/>
        </p:nvSpPr>
        <p:spPr>
          <a:xfrm>
            <a:off x="1074633" y="2316916"/>
            <a:ext cx="609742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K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#  </a:t>
            </a:r>
            <a:r>
              <a:rPr lang="zh-TW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始祖的逃避</a:t>
            </a:r>
            <a:endParaRPr lang="en-US" altLang="zh-TW" sz="3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HK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#  </a:t>
            </a:r>
            <a:r>
              <a:rPr lang="zh-HK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社交</a:t>
            </a:r>
            <a:r>
              <a:rPr lang="zh-TW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的</a:t>
            </a:r>
            <a:r>
              <a:rPr lang="zh-HK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逃避</a:t>
            </a:r>
            <a:endParaRPr lang="en-US" altLang="zh-HK" sz="3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HK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#  </a:t>
            </a:r>
            <a:r>
              <a:rPr lang="zh-TW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虛張的逃避</a:t>
            </a:r>
            <a:endParaRPr lang="en-US" altLang="zh-HK" sz="3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HK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#  </a:t>
            </a:r>
            <a:r>
              <a:rPr lang="zh-TW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否認的逃避</a:t>
            </a:r>
            <a:endParaRPr lang="en-US" altLang="zh-TW" sz="3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HK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#  </a:t>
            </a:r>
            <a:r>
              <a:rPr lang="zh-TW" altLang="en-US" sz="3200" dirty="0">
                <a:latin typeface="方正楷體" panose="02000000000000000000" pitchFamily="2" charset="-120"/>
                <a:ea typeface="方正楷體" panose="02000000000000000000" pitchFamily="2" charset="-120"/>
              </a:rPr>
              <a:t>宗教的逃避</a:t>
            </a:r>
            <a:endParaRPr lang="zh-HK" altLang="en-US" sz="32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193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DA83E238-5172-D79B-8551-A5822EE1F8EC}"/>
              </a:ext>
            </a:extLst>
          </p:cNvPr>
          <p:cNvSpPr txBox="1"/>
          <p:nvPr/>
        </p:nvSpPr>
        <p:spPr>
          <a:xfrm>
            <a:off x="1322461" y="1420095"/>
            <a:ext cx="1010632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詩篇</a:t>
            </a:r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139:23-24</a:t>
            </a:r>
          </a:p>
          <a:p>
            <a:endParaRPr lang="en-US" altLang="zh-TW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上帝啊，求你鑒察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體" panose="02000000000000000000" pitchFamily="2" charset="-120"/>
                <a:ea typeface="方正楷體" panose="02000000000000000000" pitchFamily="2" charset="-120"/>
              </a:rPr>
              <a:t>我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，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                    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知道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體" panose="02000000000000000000" pitchFamily="2" charset="-120"/>
                <a:ea typeface="方正楷體" panose="02000000000000000000" pitchFamily="2" charset="-120"/>
              </a:rPr>
              <a:t>我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的心思，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                    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試煉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體" panose="02000000000000000000" pitchFamily="2" charset="-120"/>
                <a:ea typeface="方正楷體" panose="02000000000000000000" pitchFamily="2" charset="-120"/>
              </a:rPr>
              <a:t>我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，知道我的意念；</a:t>
            </a:r>
          </a:p>
          <a:p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                  </a:t>
            </a:r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看在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體" panose="02000000000000000000" pitchFamily="2" charset="-120"/>
                <a:ea typeface="方正楷體" panose="02000000000000000000" pitchFamily="2" charset="-120"/>
              </a:rPr>
              <a:t>我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裏面有甚麼惡行沒有，</a:t>
            </a:r>
          </a:p>
          <a:p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                    引導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楷體" panose="02000000000000000000" pitchFamily="2" charset="-120"/>
                <a:ea typeface="方正楷體" panose="02000000000000000000" pitchFamily="2" charset="-120"/>
              </a:rPr>
              <a:t>我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走永生的道路。</a:t>
            </a:r>
            <a:endParaRPr lang="zh-HK" altLang="en-US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341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DA83E238-5172-D79B-8551-A5822EE1F8EC}"/>
              </a:ext>
            </a:extLst>
          </p:cNvPr>
          <p:cNvSpPr txBox="1"/>
          <p:nvPr/>
        </p:nvSpPr>
        <p:spPr>
          <a:xfrm>
            <a:off x="795222" y="841450"/>
            <a:ext cx="10599848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問題討論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endParaRPr lang="en-US" altLang="zh-TW" sz="20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pPr marL="742950" indent="-742950">
              <a:buAutoNum type="arabicPeriod"/>
            </a:pP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試想想婦人內心有甚麼情緒？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pPr marL="742950" indent="-742950">
              <a:buAutoNum type="arabicPeriod"/>
            </a:pP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你有否發覺自己的怪怪地</a:t>
            </a:r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(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逃避</a:t>
            </a:r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)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的行為？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    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有否了解背後原因嗎？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pPr marL="742950" indent="-742950">
              <a:buAutoNum type="arabicPeriod" startAt="3"/>
            </a:pP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敬拜生活是甚麼呢？</a:t>
            </a:r>
            <a:endParaRPr lang="en-US" altLang="zh-TW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TW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      </a:t>
            </a:r>
            <a:r>
              <a:rPr lang="zh-TW" altLang="en-US" sz="3600" dirty="0">
                <a:latin typeface="方正楷體" panose="02000000000000000000" pitchFamily="2" charset="-120"/>
                <a:ea typeface="方正楷體" panose="02000000000000000000" pitchFamily="2" charset="-120"/>
              </a:rPr>
              <a:t>你如何改變自己的敬拜生活？</a:t>
            </a:r>
            <a:endParaRPr lang="zh-HK" altLang="en-US" sz="36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820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BAAFD8-075A-E235-B1A6-83F2D2B2D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0837"/>
            <a:ext cx="10515600" cy="1325563"/>
          </a:xfrm>
        </p:spPr>
        <p:txBody>
          <a:bodyPr/>
          <a:lstStyle/>
          <a:p>
            <a:r>
              <a:rPr kumimoji="1" lang="zh-HK" altLang="en-US" dirty="0">
                <a:latin typeface="方正魏碑" panose="02000000000000000000" pitchFamily="2" charset="-120"/>
                <a:ea typeface="方正魏碑" panose="02000000000000000000" pitchFamily="2" charset="-120"/>
              </a:rPr>
              <a:t>情緒健康教會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8EDABA9-3919-9735-2A07-8AF594B31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099348"/>
              </p:ext>
            </p:extLst>
          </p:nvPr>
        </p:nvGraphicFramePr>
        <p:xfrm>
          <a:off x="854579" y="1676400"/>
          <a:ext cx="6192765" cy="4572000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525930">
                  <a:extLst>
                    <a:ext uri="{9D8B030D-6E8A-4147-A177-3AD203B41FA5}">
                      <a16:colId xmlns:a16="http://schemas.microsoft.com/office/drawing/2014/main" val="763332638"/>
                    </a:ext>
                  </a:extLst>
                </a:gridCol>
                <a:gridCol w="1668569">
                  <a:extLst>
                    <a:ext uri="{9D8B030D-6E8A-4147-A177-3AD203B41FA5}">
                      <a16:colId xmlns:a16="http://schemas.microsoft.com/office/drawing/2014/main" val="1491333193"/>
                    </a:ext>
                  </a:extLst>
                </a:gridCol>
                <a:gridCol w="1998266">
                  <a:extLst>
                    <a:ext uri="{9D8B030D-6E8A-4147-A177-3AD203B41FA5}">
                      <a16:colId xmlns:a16="http://schemas.microsoft.com/office/drawing/2014/main" val="3622947529"/>
                    </a:ext>
                  </a:extLst>
                </a:gridCol>
              </a:tblGrid>
              <a:tr h="271255"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Yuanti TC Light" panose="02010600040101010101" pitchFamily="2" charset="-120"/>
                        </a:rPr>
                        <a:t>原則</a:t>
                      </a:r>
                      <a:endParaRPr lang="zh-TW" sz="2000" b="0" i="0" kern="100" dirty="0">
                        <a:effectLst/>
                        <a:latin typeface="+mn-lt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Yuanti TC Light" panose="02010600040101010101" pitchFamily="2" charset="-120"/>
                        </a:rPr>
                        <a:t>講題</a:t>
                      </a:r>
                      <a:endParaRPr lang="zh-TW" sz="2000" b="0" i="0" kern="100" dirty="0">
                        <a:effectLst/>
                        <a:latin typeface="+mn-lt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Yuanti TC Light" panose="02010600040101010101" pitchFamily="2" charset="-120"/>
                        </a:rPr>
                        <a:t>經文</a:t>
                      </a:r>
                      <a:endParaRPr lang="zh-TW" sz="2000" b="0" i="0" kern="100" dirty="0">
                        <a:effectLst/>
                        <a:latin typeface="+mn-lt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635638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Look beneath the Surface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審視內心</a:t>
                      </a:r>
                    </a:p>
                    <a:p>
                      <a:pPr algn="ctr"/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約</a:t>
                      </a:r>
                      <a:r>
                        <a:rPr lang="x-none" sz="2000" b="0" i="0" kern="10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5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</a:t>
                      </a:r>
                      <a:r>
                        <a:rPr lang="x-none" sz="2000" b="0" i="0" kern="10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1-</a:t>
                      </a:r>
                      <a:r>
                        <a:rPr lang="en-US" altLang="zh-HK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18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9927805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Break the Power </a:t>
                      </a:r>
                    </a:p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of the Past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贖回過往</a:t>
                      </a:r>
                    </a:p>
                    <a:p>
                      <a:pPr algn="ctr"/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路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5:1-11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</a:endParaRPr>
                    </a:p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約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4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:1-30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7927867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Live in Brokenness </a:t>
                      </a:r>
                    </a:p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and Vulnerability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面對脆弱</a:t>
                      </a:r>
                    </a:p>
                    <a:p>
                      <a:pPr algn="ctr"/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路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18:9-14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</a:endParaRPr>
                    </a:p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太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21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12-17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7687938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Receive the Gift </a:t>
                      </a:r>
                    </a:p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of Limits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接受限制</a:t>
                      </a:r>
                    </a:p>
                    <a:p>
                      <a:pPr algn="ctr"/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太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6:25-34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</a:endParaRPr>
                    </a:p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太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13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24-30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,36-43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1107382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Embrace Grieving </a:t>
                      </a:r>
                    </a:p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and Loss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擁抱悲傷</a:t>
                      </a:r>
                    </a:p>
                    <a:p>
                      <a:pPr algn="ctr"/>
                      <a:r>
                        <a:rPr lang="en-US" sz="2000" b="0" i="0" kern="10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約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11:28-37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</a:endParaRPr>
                    </a:p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太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23:37-39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7972946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Make Incarnation Your Model for Loving Well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道成肉身</a:t>
                      </a:r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的愛</a:t>
                      </a:r>
                    </a:p>
                    <a:p>
                      <a:pPr algn="ctr"/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約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:14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</a:endParaRPr>
                    </a:p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路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19:1-10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736505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Slow Down to Lead </a:t>
                      </a:r>
                    </a:p>
                    <a:p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with Integrity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表裡一致</a:t>
                      </a:r>
                    </a:p>
                    <a:p>
                      <a:pPr algn="ctr"/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 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可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1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:35-39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</a:endParaRPr>
                    </a:p>
                    <a:p>
                      <a:r>
                        <a:rPr lang="zh-TW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路</a:t>
                      </a:r>
                      <a:r>
                        <a:rPr lang="x-none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4</a:t>
                      </a:r>
                      <a:r>
                        <a:rPr lang="en-US" sz="2000" b="0" i="0" kern="100" dirty="0">
                          <a:effectLst/>
                          <a:latin typeface="+mn-lt"/>
                          <a:ea typeface="方正細圓" panose="02000000000000000000" pitchFamily="2" charset="-120"/>
                        </a:rPr>
                        <a:t>:1-14</a:t>
                      </a:r>
                      <a:endParaRPr lang="zh-TW" sz="2000" b="0" i="0" kern="100" dirty="0">
                        <a:effectLst/>
                        <a:latin typeface="+mn-lt"/>
                        <a:ea typeface="方正細圓" panose="02000000000000000000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333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268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9">
            <a:extLst>
              <a:ext uri="{FF2B5EF4-FFF2-40B4-BE49-F238E27FC236}">
                <a16:creationId xmlns:a16="http://schemas.microsoft.com/office/drawing/2014/main" id="{D4C55E1F-9048-3ABE-40C3-CC05D8DB0F17}"/>
              </a:ext>
            </a:extLst>
          </p:cNvPr>
          <p:cNvSpPr txBox="1"/>
          <p:nvPr/>
        </p:nvSpPr>
        <p:spPr>
          <a:xfrm>
            <a:off x="6838771" y="588728"/>
            <a:ext cx="13053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HK" altLang="en-US" sz="40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行為</a:t>
            </a:r>
          </a:p>
        </p:txBody>
      </p:sp>
      <p:sp>
        <p:nvSpPr>
          <p:cNvPr id="22" name="箭號: 向左 21">
            <a:extLst>
              <a:ext uri="{FF2B5EF4-FFF2-40B4-BE49-F238E27FC236}">
                <a16:creationId xmlns:a16="http://schemas.microsoft.com/office/drawing/2014/main" id="{1C9EDCEA-6588-FD94-547E-038B5236BAFC}"/>
              </a:ext>
            </a:extLst>
          </p:cNvPr>
          <p:cNvSpPr/>
          <p:nvPr/>
        </p:nvSpPr>
        <p:spPr>
          <a:xfrm>
            <a:off x="5517065" y="875621"/>
            <a:ext cx="1157869" cy="134099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23" name="箭號: 向左 22">
            <a:extLst>
              <a:ext uri="{FF2B5EF4-FFF2-40B4-BE49-F238E27FC236}">
                <a16:creationId xmlns:a16="http://schemas.microsoft.com/office/drawing/2014/main" id="{3FCCA2FB-A4C9-D3CB-CC77-730F01AD968A}"/>
              </a:ext>
            </a:extLst>
          </p:cNvPr>
          <p:cNvSpPr/>
          <p:nvPr/>
        </p:nvSpPr>
        <p:spPr>
          <a:xfrm rot="10800000">
            <a:off x="5915404" y="3952661"/>
            <a:ext cx="1157869" cy="134099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77DA4BB-A8B6-E66A-140F-9F8CEA3046E8}"/>
              </a:ext>
            </a:extLst>
          </p:cNvPr>
          <p:cNvSpPr txBox="1"/>
          <p:nvPr/>
        </p:nvSpPr>
        <p:spPr>
          <a:xfrm>
            <a:off x="7315870" y="3481101"/>
            <a:ext cx="436623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贖回過往</a:t>
            </a:r>
            <a:endParaRPr lang="en-US" altLang="zh-TW" sz="3600" dirty="0">
              <a:effectLst/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en-US" altLang="zh-TW" sz="28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break the power of the past</a:t>
            </a:r>
            <a:endParaRPr lang="zh-TW" altLang="en-US" sz="2800" dirty="0">
              <a:effectLst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95BCC4DD-FF0D-ADD7-50D6-9F2416B4DE8C}"/>
              </a:ext>
            </a:extLst>
          </p:cNvPr>
          <p:cNvSpPr txBox="1"/>
          <p:nvPr/>
        </p:nvSpPr>
        <p:spPr>
          <a:xfrm>
            <a:off x="3181835" y="2449695"/>
            <a:ext cx="21592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原生家庭</a:t>
            </a:r>
            <a:endParaRPr lang="en-US" altLang="zh-TW" sz="3600" dirty="0">
              <a:effectLst/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zh-TW" altLang="en-US" sz="36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社會文化</a:t>
            </a:r>
            <a:endParaRPr lang="en-US" altLang="zh-TW" sz="3600" dirty="0">
              <a:effectLst/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zh-TW" altLang="en-US" sz="36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成長過程</a:t>
            </a:r>
            <a:endParaRPr lang="en-US" altLang="zh-TW" sz="3600" dirty="0">
              <a:effectLst/>
              <a:latin typeface="方正楷體" panose="02000000000000000000" pitchFamily="2" charset="-120"/>
              <a:ea typeface="方正楷體" panose="02000000000000000000" pitchFamily="2" charset="-120"/>
            </a:endParaRPr>
          </a:p>
          <a:p>
            <a:r>
              <a:rPr lang="zh-TW" altLang="en-US" sz="3600" dirty="0"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個人性格</a:t>
            </a:r>
            <a:endParaRPr lang="zh-HK" altLang="en-US" sz="3600" dirty="0">
              <a:effectLst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4C9734-6E18-A964-631B-AA25D598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0506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52C5D1-E0CD-DB08-C53D-2FB19776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TW" altLang="en-US" sz="4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  <a:cs typeface="+mn-cs"/>
              </a:rPr>
              <a:t>贖回過往</a:t>
            </a:r>
            <a:endParaRPr lang="zh-HK" altLang="en-US" sz="48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1A4841-C5A2-AC74-A44C-ADC0055AE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600" b="0" i="0" dirty="0">
                <a:solidFill>
                  <a:srgbClr val="AAAAAA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21</a:t>
            </a:r>
            <a:r>
              <a:rPr lang="zh-TW" altLang="en-US" sz="36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耶穌對她說：「婦人，你要信我。時候將到，你們敬拜父，既不在這山上，也不在耶路撒冷。</a:t>
            </a:r>
            <a:r>
              <a:rPr lang="en-US" altLang="zh-TW" sz="3600" b="0" i="0" dirty="0">
                <a:solidFill>
                  <a:srgbClr val="AAAAAA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22</a:t>
            </a:r>
            <a:r>
              <a:rPr lang="zh-TW" altLang="en-US" sz="36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你們所敬拜的，你們不知道；我們所敬拜的，我們知道，因為救恩是從猶太人出來的。</a:t>
            </a:r>
            <a:r>
              <a:rPr lang="en-US" altLang="zh-TW" sz="3600" b="0" i="0" dirty="0">
                <a:solidFill>
                  <a:srgbClr val="AAAAAA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23</a:t>
            </a:r>
            <a:r>
              <a:rPr lang="zh-TW" altLang="en-US" sz="36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時候將到，現在就是了，那真正敬拜父的，要用心靈和誠實敬拜他，因為父要這樣的人敬拜他。</a:t>
            </a:r>
            <a:r>
              <a:rPr lang="en-US" altLang="zh-TW" sz="3600" b="0" i="0" dirty="0">
                <a:solidFill>
                  <a:srgbClr val="AAAAAA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24</a:t>
            </a:r>
            <a:r>
              <a:rPr lang="zh-TW" altLang="en-US" sz="36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上帝是靈，所以敬拜他的必須用心靈和誠實敬拜他。」</a:t>
            </a:r>
            <a:r>
              <a:rPr lang="en-US" altLang="zh-TW" sz="24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(</a:t>
            </a:r>
            <a:r>
              <a:rPr lang="zh-TW" altLang="en-US" sz="24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約</a:t>
            </a:r>
            <a:r>
              <a:rPr lang="en-US" altLang="zh-TW" sz="24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4:21-24)</a:t>
            </a:r>
            <a:endParaRPr lang="zh-HK" altLang="en-US" sz="24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116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9898171" flipH="1">
            <a:off x="1066538" y="862103"/>
            <a:ext cx="3279903" cy="190197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19822532">
            <a:off x="1251389" y="1505785"/>
            <a:ext cx="30811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   </a:t>
            </a: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請給我水喝。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9" name="語音泡泡: 橢圓形 8">
            <a:extLst>
              <a:ext uri="{FF2B5EF4-FFF2-40B4-BE49-F238E27FC236}">
                <a16:creationId xmlns:a16="http://schemas.microsoft.com/office/drawing/2014/main" id="{45A59239-AC86-A9CD-0449-45B078F35213}"/>
              </a:ext>
            </a:extLst>
          </p:cNvPr>
          <p:cNvSpPr/>
          <p:nvPr/>
        </p:nvSpPr>
        <p:spPr>
          <a:xfrm rot="5400000">
            <a:off x="8003082" y="587322"/>
            <a:ext cx="2525407" cy="3551168"/>
          </a:xfrm>
          <a:prstGeom prst="wedgeEllipseCallou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578874F7-03CD-F98F-E770-E091BF1B2B5D}"/>
              </a:ext>
            </a:extLst>
          </p:cNvPr>
          <p:cNvSpPr txBox="1"/>
          <p:nvPr/>
        </p:nvSpPr>
        <p:spPr>
          <a:xfrm>
            <a:off x="7933771" y="1496935"/>
            <a:ext cx="283265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800" b="0" i="0" dirty="0">
                <a:solidFill>
                  <a:srgbClr val="000000"/>
                </a:solidFill>
                <a:effectLst/>
                <a:latin typeface="方正楷體" panose="02000000000000000000" pitchFamily="2" charset="-120"/>
                <a:ea typeface="方正楷體" panose="02000000000000000000" pitchFamily="2" charset="-120"/>
              </a:rPr>
              <a:t>你是猶太人，怎麼向我一個撒瑪利亞女人要水喝呢？</a:t>
            </a:r>
            <a:endParaRPr lang="zh-HK" altLang="en-US" sz="28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E6FCED0-50D2-A96A-66DD-332DCB921268}"/>
              </a:ext>
            </a:extLst>
          </p:cNvPr>
          <p:cNvSpPr txBox="1"/>
          <p:nvPr/>
        </p:nvSpPr>
        <p:spPr>
          <a:xfrm>
            <a:off x="10351081" y="5725593"/>
            <a:ext cx="13805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HK" altLang="en-US" sz="4000" dirty="0">
                <a:latin typeface="方正楷體" panose="02000000000000000000" pitchFamily="2" charset="-120"/>
                <a:ea typeface="方正楷體" panose="02000000000000000000" pitchFamily="2" charset="-120"/>
              </a:rPr>
              <a:t>不同</a:t>
            </a:r>
          </a:p>
        </p:txBody>
      </p:sp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392A1EDF-45C4-95E8-B779-7D735D1F0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8965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8759488" flipH="1">
            <a:off x="228378" y="473528"/>
            <a:ext cx="3844037" cy="2650276"/>
          </a:xfrm>
          <a:prstGeom prst="wedgeEllipseCallou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19822532">
            <a:off x="834664" y="794064"/>
            <a:ext cx="308111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你若知道上帝的恩賜，和對你說</a:t>
            </a:r>
            <a:r>
              <a:rPr lang="en-US" altLang="zh-TW" sz="24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『</a:t>
            </a:r>
            <a:r>
              <a:rPr lang="zh-TW" altLang="en-US" sz="24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請給我水喝</a:t>
            </a:r>
            <a:r>
              <a:rPr lang="en-US" altLang="zh-TW" sz="24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』</a:t>
            </a:r>
            <a:r>
              <a:rPr lang="zh-TW" altLang="en-US" sz="24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的是誰，你早就會求他，他也早就會給了你活水。</a:t>
            </a:r>
            <a:endParaRPr kumimoji="0" lang="zh-HK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9" name="語音泡泡: 橢圓形 8">
            <a:extLst>
              <a:ext uri="{FF2B5EF4-FFF2-40B4-BE49-F238E27FC236}">
                <a16:creationId xmlns:a16="http://schemas.microsoft.com/office/drawing/2014/main" id="{45A59239-AC86-A9CD-0449-45B078F35213}"/>
              </a:ext>
            </a:extLst>
          </p:cNvPr>
          <p:cNvSpPr/>
          <p:nvPr/>
        </p:nvSpPr>
        <p:spPr>
          <a:xfrm rot="5400000">
            <a:off x="7309095" y="959570"/>
            <a:ext cx="4220826" cy="3858613"/>
          </a:xfrm>
          <a:prstGeom prst="wedgeEllipseCallou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先生，你沒有打水的器具，井又深，哪裏去取活水呢？</a:t>
            </a:r>
            <a:r>
              <a:rPr lang="en-US" altLang="zh-TW"/>
              <a:t>12</a:t>
            </a:r>
            <a:r>
              <a:rPr lang="zh-TW" altLang="en-US"/>
              <a:t>我們的祖宗雅各把這井留給我們，他自己和兒女以及牲畜都喝這井裏的水，難道你比他還大嗎？</a:t>
            </a:r>
            <a:endParaRPr lang="zh-HK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34F5C9B-DB0B-A2B6-DA69-24BCFC33B043}"/>
              </a:ext>
            </a:extLst>
          </p:cNvPr>
          <p:cNvSpPr txBox="1"/>
          <p:nvPr/>
        </p:nvSpPr>
        <p:spPr>
          <a:xfrm>
            <a:off x="8074872" y="1274153"/>
            <a:ext cx="28978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先生，你沒有打水的器具，井又深，哪裏去取活水呢？我們的祖宗雅各把這井留給我們，他自己和兒女以及牲畜都喝這井裏的水，難道你比他還大嗎？</a:t>
            </a:r>
            <a:endParaRPr lang="zh-HK" altLang="en-US" sz="24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1F0C690-AE53-B00A-0F67-883B64AA93BB}"/>
              </a:ext>
            </a:extLst>
          </p:cNvPr>
          <p:cNvSpPr txBox="1"/>
          <p:nvPr/>
        </p:nvSpPr>
        <p:spPr>
          <a:xfrm>
            <a:off x="10336644" y="5725593"/>
            <a:ext cx="12720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4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誤解</a:t>
            </a:r>
            <a:endParaRPr lang="zh-HK" altLang="en-US" sz="4000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1D597FE-9679-D82E-9E03-3BD2CB7FD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7483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8759488" flipH="1">
            <a:off x="85534" y="391349"/>
            <a:ext cx="4084735" cy="3045820"/>
          </a:xfrm>
          <a:prstGeom prst="wedgeEllipseCallout">
            <a:avLst>
              <a:gd name="adj1" fmla="val -19512"/>
              <a:gd name="adj2" fmla="val 5726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19822532">
            <a:off x="672295" y="991536"/>
            <a:ext cx="308111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TW" altLang="en-US" sz="24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</a:rPr>
              <a:t>凡喝這水的，還要再渴；誰喝我所賜的水，就永遠不渴。我所賜的水要在他裏面成為泉源，直湧到永生。</a:t>
            </a:r>
            <a:endParaRPr kumimoji="0" lang="zh-HK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9" name="語音泡泡: 橢圓形 8">
            <a:extLst>
              <a:ext uri="{FF2B5EF4-FFF2-40B4-BE49-F238E27FC236}">
                <a16:creationId xmlns:a16="http://schemas.microsoft.com/office/drawing/2014/main" id="{45A59239-AC86-A9CD-0449-45B078F35213}"/>
              </a:ext>
            </a:extLst>
          </p:cNvPr>
          <p:cNvSpPr/>
          <p:nvPr/>
        </p:nvSpPr>
        <p:spPr>
          <a:xfrm rot="5400000">
            <a:off x="8074045" y="194621"/>
            <a:ext cx="2332208" cy="3499894"/>
          </a:xfrm>
          <a:prstGeom prst="wedgeEllipseCallou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先生，你沒有打水的器具，井又深，哪裏去取活水呢？</a:t>
            </a:r>
            <a:r>
              <a:rPr lang="en-US" altLang="zh-TW" dirty="0"/>
              <a:t>12</a:t>
            </a:r>
            <a:r>
              <a:rPr lang="zh-TW" altLang="en-US" dirty="0"/>
              <a:t>我們的祖宗雅各把這井留給我們，他自己和兒女以及牲畜都喝這井裏的水，難道</a:t>
            </a:r>
            <a:endParaRPr lang="zh-HK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34F5C9B-DB0B-A2B6-DA69-24BCFC33B043}"/>
              </a:ext>
            </a:extLst>
          </p:cNvPr>
          <p:cNvSpPr txBox="1"/>
          <p:nvPr/>
        </p:nvSpPr>
        <p:spPr>
          <a:xfrm>
            <a:off x="8074872" y="1274153"/>
            <a:ext cx="28978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先生，請把這水賜給我，使我不渴，也不用到這裏來打水。</a:t>
            </a:r>
            <a:endParaRPr lang="zh-HK" altLang="en-US" sz="24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56DE761-2C46-7805-148A-2D952FF44907}"/>
              </a:ext>
            </a:extLst>
          </p:cNvPr>
          <p:cNvSpPr txBox="1"/>
          <p:nvPr/>
        </p:nvSpPr>
        <p:spPr>
          <a:xfrm>
            <a:off x="9135575" y="5828381"/>
            <a:ext cx="28216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想要、需要</a:t>
            </a:r>
            <a:endParaRPr lang="zh-HK" altLang="en-US" sz="4000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9BDF165-EB24-16CB-4032-447A665E7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8691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20949904" flipH="1">
            <a:off x="622154" y="979193"/>
            <a:ext cx="3049061" cy="2020952"/>
          </a:xfrm>
          <a:prstGeom prst="wedgeEllipseCallout">
            <a:avLst>
              <a:gd name="adj1" fmla="val -48250"/>
              <a:gd name="adj2" fmla="val 34450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>
            <a:off x="776835" y="1583913"/>
            <a:ext cx="30811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你去，叫你的丈夫，再到這裏來。</a:t>
            </a:r>
            <a:endParaRPr kumimoji="0" lang="zh-HK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9" name="語音泡泡: 橢圓形 8">
            <a:extLst>
              <a:ext uri="{FF2B5EF4-FFF2-40B4-BE49-F238E27FC236}">
                <a16:creationId xmlns:a16="http://schemas.microsoft.com/office/drawing/2014/main" id="{45A59239-AC86-A9CD-0449-45B078F35213}"/>
              </a:ext>
            </a:extLst>
          </p:cNvPr>
          <p:cNvSpPr/>
          <p:nvPr/>
        </p:nvSpPr>
        <p:spPr>
          <a:xfrm rot="5400000">
            <a:off x="8120546" y="531881"/>
            <a:ext cx="1777525" cy="3038220"/>
          </a:xfrm>
          <a:prstGeom prst="wedgeEllipseCallou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先生，你沒有打水的器具，</a:t>
            </a:r>
            <a:endParaRPr lang="zh-HK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34F5C9B-DB0B-A2B6-DA69-24BCFC33B043}"/>
              </a:ext>
            </a:extLst>
          </p:cNvPr>
          <p:cNvSpPr txBox="1"/>
          <p:nvPr/>
        </p:nvSpPr>
        <p:spPr>
          <a:xfrm>
            <a:off x="8159458" y="1820158"/>
            <a:ext cx="28978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我沒有丈夫。</a:t>
            </a:r>
            <a:endParaRPr lang="zh-HK" altLang="en-US" sz="24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CE08D7E-F1FB-105E-122C-E3727A0B1CAB}"/>
              </a:ext>
            </a:extLst>
          </p:cNvPr>
          <p:cNvSpPr txBox="1"/>
          <p:nvPr/>
        </p:nvSpPr>
        <p:spPr>
          <a:xfrm>
            <a:off x="10421230" y="5636920"/>
            <a:ext cx="12720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4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否定</a:t>
            </a:r>
            <a:endParaRPr lang="zh-HK" altLang="en-US" sz="4000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8997A6A-08BC-8EF6-67D8-8C53FCA40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477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語音泡泡: 橢圓形 5">
            <a:extLst>
              <a:ext uri="{FF2B5EF4-FFF2-40B4-BE49-F238E27FC236}">
                <a16:creationId xmlns:a16="http://schemas.microsoft.com/office/drawing/2014/main" id="{90571920-91A5-B648-AE59-927BB72BE7AD}"/>
              </a:ext>
            </a:extLst>
          </p:cNvPr>
          <p:cNvSpPr/>
          <p:nvPr/>
        </p:nvSpPr>
        <p:spPr>
          <a:xfrm rot="19085221" flipH="1">
            <a:off x="87730" y="595139"/>
            <a:ext cx="4138208" cy="2528225"/>
          </a:xfrm>
          <a:prstGeom prst="wedgeEllipseCallout">
            <a:avLst>
              <a:gd name="adj1" fmla="val -28674"/>
              <a:gd name="adj2" fmla="val 59566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2293C20-25D3-C04E-3B91-6591E15A311B}"/>
              </a:ext>
            </a:extLst>
          </p:cNvPr>
          <p:cNvSpPr txBox="1"/>
          <p:nvPr/>
        </p:nvSpPr>
        <p:spPr>
          <a:xfrm rot="19708669">
            <a:off x="470073" y="1134182"/>
            <a:ext cx="355092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方正楷體" panose="02000000000000000000" pitchFamily="2" charset="-120"/>
                <a:ea typeface="方正楷體" panose="02000000000000000000" pitchFamily="2" charset="-120"/>
              </a:rPr>
              <a:t>你說沒有丈夫是對的。你已經有過五個丈夫，你現在有的並不是你的丈夫。你這話是真的。</a:t>
            </a:r>
            <a:endParaRPr kumimoji="0" lang="zh-HK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9" name="語音泡泡: 橢圓形 8">
            <a:extLst>
              <a:ext uri="{FF2B5EF4-FFF2-40B4-BE49-F238E27FC236}">
                <a16:creationId xmlns:a16="http://schemas.microsoft.com/office/drawing/2014/main" id="{45A59239-AC86-A9CD-0449-45B078F35213}"/>
              </a:ext>
            </a:extLst>
          </p:cNvPr>
          <p:cNvSpPr/>
          <p:nvPr/>
        </p:nvSpPr>
        <p:spPr>
          <a:xfrm rot="5400000">
            <a:off x="7785215" y="504204"/>
            <a:ext cx="2948303" cy="3939611"/>
          </a:xfrm>
          <a:prstGeom prst="wedgeEllipseCallou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先生，你沒有打水的器具，</a:t>
            </a:r>
            <a:endParaRPr lang="zh-HK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C28CBD3-F5AC-D821-26CE-0657B789BDFA}"/>
              </a:ext>
            </a:extLst>
          </p:cNvPr>
          <p:cNvSpPr txBox="1"/>
          <p:nvPr/>
        </p:nvSpPr>
        <p:spPr>
          <a:xfrm>
            <a:off x="7651128" y="1577301"/>
            <a:ext cx="349259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方正楷體" panose="02000000000000000000" pitchFamily="2" charset="-120"/>
                <a:ea typeface="方正楷體" panose="02000000000000000000" pitchFamily="2" charset="-120"/>
              </a:rPr>
              <a:t>先生，我看你是一位先知。我們的祖宗在這山上敬拜上帝，你們倒說，應當敬拜的地方是在耶路撒冷。</a:t>
            </a:r>
            <a:endParaRPr lang="zh-HK" altLang="en-US" sz="2400" dirty="0">
              <a:latin typeface="方正楷體" panose="02000000000000000000" pitchFamily="2" charset="-120"/>
              <a:ea typeface="方正楷體" panose="02000000000000000000" pitchFamily="2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9719ECF-D81F-D2FF-C48C-E7203CF17639}"/>
              </a:ext>
            </a:extLst>
          </p:cNvPr>
          <p:cNvSpPr txBox="1"/>
          <p:nvPr/>
        </p:nvSpPr>
        <p:spPr>
          <a:xfrm>
            <a:off x="10507671" y="5725593"/>
            <a:ext cx="12720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000" kern="100" dirty="0">
                <a:solidFill>
                  <a:prstClr val="black"/>
                </a:solidFill>
                <a:latin typeface="方正楷體" panose="02000000000000000000" pitchFamily="2" charset="-120"/>
                <a:ea typeface="方正楷體" panose="02000000000000000000" pitchFamily="2" charset="-120"/>
                <a:cs typeface="+mj-cs"/>
              </a:rPr>
              <a:t>逃避</a:t>
            </a:r>
            <a:endParaRPr lang="zh-HK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CECD3F-9BF5-3CCC-6CC5-B4B41A76D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5414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</TotalTime>
  <Words>1187</Words>
  <Application>Microsoft Office PowerPoint</Application>
  <PresentationFormat>寬螢幕</PresentationFormat>
  <Paragraphs>121</Paragraphs>
  <Slides>17</Slides>
  <Notes>14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方正楷體</vt:lpstr>
      <vt:lpstr>方正準圓</vt:lpstr>
      <vt:lpstr>方正魏碑</vt:lpstr>
      <vt:lpstr>Arial</vt:lpstr>
      <vt:lpstr>Calibri</vt:lpstr>
      <vt:lpstr>Calibri Light</vt:lpstr>
      <vt:lpstr>Office 佈景主題</vt:lpstr>
      <vt:lpstr>情緒健康教會</vt:lpstr>
      <vt:lpstr>情緒健康教會</vt:lpstr>
      <vt:lpstr>PowerPoint 簡報</vt:lpstr>
      <vt:lpstr>贖回過往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情緒健康教會</dc:title>
  <dc:creator>Microsoft Office 使用者</dc:creator>
  <cp:lastModifiedBy>Choi Chun Chin Sunny, 蔡俊展</cp:lastModifiedBy>
  <cp:revision>21</cp:revision>
  <cp:lastPrinted>2023-02-28T08:01:17Z</cp:lastPrinted>
  <dcterms:created xsi:type="dcterms:W3CDTF">2023-02-01T15:08:53Z</dcterms:created>
  <dcterms:modified xsi:type="dcterms:W3CDTF">2023-03-22T04:49:57Z</dcterms:modified>
</cp:coreProperties>
</file>