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311" r:id="rId6"/>
    <p:sldId id="292" r:id="rId7"/>
    <p:sldId id="257" r:id="rId8"/>
    <p:sldId id="287" r:id="rId9"/>
    <p:sldId id="262" r:id="rId10"/>
    <p:sldId id="321" r:id="rId11"/>
    <p:sldId id="320" r:id="rId12"/>
    <p:sldId id="322" r:id="rId13"/>
    <p:sldId id="323" r:id="rId14"/>
    <p:sldId id="324" r:id="rId15"/>
    <p:sldId id="295" r:id="rId16"/>
    <p:sldId id="325" r:id="rId17"/>
    <p:sldId id="326" r:id="rId18"/>
    <p:sldId id="327" r:id="rId19"/>
    <p:sldId id="328" r:id="rId20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544C"/>
    <a:srgbClr val="140908"/>
    <a:srgbClr val="B13B1B"/>
    <a:srgbClr val="FFFFFF"/>
    <a:srgbClr val="194C67"/>
    <a:srgbClr val="3B3631"/>
    <a:srgbClr val="B74E00"/>
    <a:srgbClr val="202020"/>
    <a:srgbClr val="FE911D"/>
    <a:srgbClr val="501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1D9F0-6F18-449E-96F9-1C8DBE585E22}" v="140" dt="2023-03-24T08:27:57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33723-AD69-4741-A31A-16EAE4475DA9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5F574-376D-47C6-B0B6-0503138F6DC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583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2CC275-B7A2-495B-90D7-78A44E193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A65B5D5-7DF5-4946-889C-168CE365C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CC35D8C-07ED-4726-A859-17AEFD2A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AAFF96-E443-4111-912A-06C0728D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735FD2-FEFF-4B8E-843B-C38F6D04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365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4B82FA-FFF9-436D-BAE3-B0A2722EE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966EDF8-7741-498A-9E53-43362BB7C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61C583-A34F-4E9B-99AA-840A202E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E6612E-B5FA-4A72-B466-0C3CFE1A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9F83E9-05B7-4707-AF08-221F6D581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42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B277260-6FF9-49CE-91E0-F8A34EE29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8F0FFD0-152D-4948-958F-6786C4688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B27B56-6966-4413-A5FB-706183E2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5A8DB2-EC7D-4D00-B74F-A7313D45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50BF78-A6F5-435E-806F-B757291C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6965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圖片版面配置區 45">
            <a:extLst>
              <a:ext uri="{FF2B5EF4-FFF2-40B4-BE49-F238E27FC236}">
                <a16:creationId xmlns:a16="http://schemas.microsoft.com/office/drawing/2014/main" id="{6E47D2BB-415D-4079-B52B-C3C35D36F36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448450" y="4321945"/>
            <a:ext cx="4208017" cy="2375332"/>
          </a:xfrm>
          <a:custGeom>
            <a:avLst/>
            <a:gdLst>
              <a:gd name="connsiteX0" fmla="*/ 2414723 w 4208017"/>
              <a:gd name="connsiteY0" fmla="*/ 0 h 2375332"/>
              <a:gd name="connsiteX1" fmla="*/ 3618021 w 4208017"/>
              <a:gd name="connsiteY1" fmla="*/ 0 h 2375332"/>
              <a:gd name="connsiteX2" fmla="*/ 3618021 w 4208017"/>
              <a:gd name="connsiteY2" fmla="*/ 1026017 h 2375332"/>
              <a:gd name="connsiteX3" fmla="*/ 4208017 w 4208017"/>
              <a:gd name="connsiteY3" fmla="*/ 1026017 h 2375332"/>
              <a:gd name="connsiteX4" fmla="*/ 4208017 w 4208017"/>
              <a:gd name="connsiteY4" fmla="*/ 2375332 h 2375332"/>
              <a:gd name="connsiteX5" fmla="*/ 0 w 4208017"/>
              <a:gd name="connsiteY5" fmla="*/ 2375332 h 2375332"/>
              <a:gd name="connsiteX6" fmla="*/ 0 w 4208017"/>
              <a:gd name="connsiteY6" fmla="*/ 152629 h 2375332"/>
              <a:gd name="connsiteX7" fmla="*/ 113020 w 4208017"/>
              <a:gd name="connsiteY7" fmla="*/ 255349 h 2375332"/>
              <a:gd name="connsiteX8" fmla="*/ 1140778 w 4208017"/>
              <a:gd name="connsiteY8" fmla="*/ 624304 h 2375332"/>
              <a:gd name="connsiteX9" fmla="*/ 2387559 w 4208017"/>
              <a:gd name="connsiteY9" fmla="*/ 36326 h 2375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8017" h="2375332">
                <a:moveTo>
                  <a:pt x="2414723" y="0"/>
                </a:moveTo>
                <a:lnTo>
                  <a:pt x="3618021" y="0"/>
                </a:lnTo>
                <a:lnTo>
                  <a:pt x="3618021" y="1026017"/>
                </a:lnTo>
                <a:lnTo>
                  <a:pt x="4208017" y="1026017"/>
                </a:lnTo>
                <a:lnTo>
                  <a:pt x="4208017" y="2375332"/>
                </a:lnTo>
                <a:lnTo>
                  <a:pt x="0" y="2375332"/>
                </a:lnTo>
                <a:lnTo>
                  <a:pt x="0" y="152629"/>
                </a:lnTo>
                <a:lnTo>
                  <a:pt x="113020" y="255349"/>
                </a:lnTo>
                <a:cubicBezTo>
                  <a:pt x="392315" y="485843"/>
                  <a:pt x="750377" y="624304"/>
                  <a:pt x="1140778" y="624304"/>
                </a:cubicBezTo>
                <a:cubicBezTo>
                  <a:pt x="1642723" y="624304"/>
                  <a:pt x="2091209" y="395419"/>
                  <a:pt x="2387559" y="36326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accent6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8" name="圖片版面配置區 47">
            <a:extLst>
              <a:ext uri="{FF2B5EF4-FFF2-40B4-BE49-F238E27FC236}">
                <a16:creationId xmlns:a16="http://schemas.microsoft.com/office/drawing/2014/main" id="{5FE1F749-6235-4ED4-9205-2DEBFB35939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874582" y="736014"/>
            <a:ext cx="3780401" cy="3478367"/>
          </a:xfrm>
          <a:custGeom>
            <a:avLst/>
            <a:gdLst>
              <a:gd name="connsiteX0" fmla="*/ 0 w 3780401"/>
              <a:gd name="connsiteY0" fmla="*/ 0 h 3478367"/>
              <a:gd name="connsiteX1" fmla="*/ 3780401 w 3780401"/>
              <a:gd name="connsiteY1" fmla="*/ 0 h 3478367"/>
              <a:gd name="connsiteX2" fmla="*/ 3780401 w 3780401"/>
              <a:gd name="connsiteY2" fmla="*/ 2069606 h 3478367"/>
              <a:gd name="connsiteX3" fmla="*/ 3191889 w 3780401"/>
              <a:gd name="connsiteY3" fmla="*/ 2069606 h 3478367"/>
              <a:gd name="connsiteX4" fmla="*/ 3191889 w 3780401"/>
              <a:gd name="connsiteY4" fmla="*/ 3478367 h 3478367"/>
              <a:gd name="connsiteX5" fmla="*/ 2066290 w 3780401"/>
              <a:gd name="connsiteY5" fmla="*/ 3478367 h 3478367"/>
              <a:gd name="connsiteX6" fmla="*/ 2135372 w 3780401"/>
              <a:gd name="connsiteY6" fmla="*/ 3364655 h 3478367"/>
              <a:gd name="connsiteX7" fmla="*/ 2330382 w 3780401"/>
              <a:gd name="connsiteY7" fmla="*/ 2594499 h 3478367"/>
              <a:gd name="connsiteX8" fmla="*/ 714646 w 3780401"/>
              <a:gd name="connsiteY8" fmla="*/ 978763 h 3478367"/>
              <a:gd name="connsiteX9" fmla="*/ 85729 w 3780401"/>
              <a:gd name="connsiteY9" fmla="*/ 1105736 h 3478367"/>
              <a:gd name="connsiteX10" fmla="*/ 0 w 3780401"/>
              <a:gd name="connsiteY10" fmla="*/ 1147033 h 3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80401" h="3478367">
                <a:moveTo>
                  <a:pt x="0" y="0"/>
                </a:moveTo>
                <a:lnTo>
                  <a:pt x="3780401" y="0"/>
                </a:lnTo>
                <a:lnTo>
                  <a:pt x="3780401" y="2069606"/>
                </a:lnTo>
                <a:lnTo>
                  <a:pt x="3191889" y="2069606"/>
                </a:lnTo>
                <a:lnTo>
                  <a:pt x="3191889" y="3478367"/>
                </a:lnTo>
                <a:lnTo>
                  <a:pt x="2066290" y="3478367"/>
                </a:lnTo>
                <a:lnTo>
                  <a:pt x="2135372" y="3364655"/>
                </a:lnTo>
                <a:cubicBezTo>
                  <a:pt x="2259739" y="3135716"/>
                  <a:pt x="2330382" y="2873357"/>
                  <a:pt x="2330382" y="2594499"/>
                </a:cubicBezTo>
                <a:cubicBezTo>
                  <a:pt x="2330382" y="1702153"/>
                  <a:pt x="1606992" y="978763"/>
                  <a:pt x="714646" y="978763"/>
                </a:cubicBezTo>
                <a:cubicBezTo>
                  <a:pt x="491560" y="978763"/>
                  <a:pt x="279033" y="1023975"/>
                  <a:pt x="85729" y="1105736"/>
                </a:cubicBezTo>
                <a:lnTo>
                  <a:pt x="0" y="1147033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rtlCol="0">
            <a:noAutofit/>
          </a:bodyPr>
          <a:lstStyle>
            <a:lvl1pPr algn="r">
              <a:buFontTx/>
              <a:buNone/>
              <a:defRPr sz="200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38" name="圖片版面配置區 37">
            <a:extLst>
              <a:ext uri="{FF2B5EF4-FFF2-40B4-BE49-F238E27FC236}">
                <a16:creationId xmlns:a16="http://schemas.microsoft.com/office/drawing/2014/main" id="{83422ECC-7B1E-4F28-AFEB-5532505DDF5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117838" y="3346510"/>
            <a:ext cx="3231471" cy="2397525"/>
          </a:xfrm>
          <a:custGeom>
            <a:avLst/>
            <a:gdLst>
              <a:gd name="connsiteX0" fmla="*/ 1946992 w 3231471"/>
              <a:gd name="connsiteY0" fmla="*/ 0 h 2397525"/>
              <a:gd name="connsiteX1" fmla="*/ 2856462 w 3231471"/>
              <a:gd name="connsiteY1" fmla="*/ 0 h 2397525"/>
              <a:gd name="connsiteX2" fmla="*/ 2863996 w 3231471"/>
              <a:gd name="connsiteY2" fmla="*/ 149203 h 2397525"/>
              <a:gd name="connsiteX3" fmla="*/ 3224610 w 3231471"/>
              <a:gd name="connsiteY3" fmla="*/ 1011761 h 2397525"/>
              <a:gd name="connsiteX4" fmla="*/ 3231471 w 3231471"/>
              <a:gd name="connsiteY4" fmla="*/ 1019311 h 2397525"/>
              <a:gd name="connsiteX5" fmla="*/ 3231471 w 3231471"/>
              <a:gd name="connsiteY5" fmla="*/ 2397525 h 2397525"/>
              <a:gd name="connsiteX6" fmla="*/ 0 w 3231471"/>
              <a:gd name="connsiteY6" fmla="*/ 2397525 h 2397525"/>
              <a:gd name="connsiteX7" fmla="*/ 0 w 3231471"/>
              <a:gd name="connsiteY7" fmla="*/ 984960 h 2397525"/>
              <a:gd name="connsiteX8" fmla="*/ 1946992 w 3231471"/>
              <a:gd name="connsiteY8" fmla="*/ 984960 h 239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1471" h="2397525">
                <a:moveTo>
                  <a:pt x="1946992" y="0"/>
                </a:moveTo>
                <a:lnTo>
                  <a:pt x="2856462" y="0"/>
                </a:lnTo>
                <a:lnTo>
                  <a:pt x="2863996" y="149203"/>
                </a:lnTo>
                <a:cubicBezTo>
                  <a:pt x="2897093" y="475100"/>
                  <a:pt x="3027043" y="772366"/>
                  <a:pt x="3224610" y="1011761"/>
                </a:cubicBezTo>
                <a:lnTo>
                  <a:pt x="3231471" y="1019311"/>
                </a:lnTo>
                <a:lnTo>
                  <a:pt x="3231471" y="2397525"/>
                </a:lnTo>
                <a:lnTo>
                  <a:pt x="0" y="2397525"/>
                </a:lnTo>
                <a:lnTo>
                  <a:pt x="0" y="984960"/>
                </a:lnTo>
                <a:lnTo>
                  <a:pt x="1946992" y="9849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0" name="圖片版面配置區 39">
            <a:extLst>
              <a:ext uri="{FF2B5EF4-FFF2-40B4-BE49-F238E27FC236}">
                <a16:creationId xmlns:a16="http://schemas.microsoft.com/office/drawing/2014/main" id="{0F36A301-8DE6-4070-89B9-CAEDEEBAFF3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13719" y="284365"/>
            <a:ext cx="3778414" cy="2985113"/>
          </a:xfrm>
          <a:custGeom>
            <a:avLst/>
            <a:gdLst>
              <a:gd name="connsiteX0" fmla="*/ 0 w 3778414"/>
              <a:gd name="connsiteY0" fmla="*/ 0 h 2985113"/>
              <a:gd name="connsiteX1" fmla="*/ 3778414 w 3778414"/>
              <a:gd name="connsiteY1" fmla="*/ 0 h 2985113"/>
              <a:gd name="connsiteX2" fmla="*/ 3778414 w 3778414"/>
              <a:gd name="connsiteY2" fmla="*/ 1641789 h 2985113"/>
              <a:gd name="connsiteX3" fmla="*/ 3672136 w 3778414"/>
              <a:gd name="connsiteY3" fmla="*/ 1706355 h 2985113"/>
              <a:gd name="connsiteX4" fmla="*/ 2968115 w 3778414"/>
              <a:gd name="connsiteY4" fmla="*/ 2880949 h 2985113"/>
              <a:gd name="connsiteX5" fmla="*/ 2962855 w 3778414"/>
              <a:gd name="connsiteY5" fmla="*/ 2985113 h 2985113"/>
              <a:gd name="connsiteX6" fmla="*/ 2051111 w 3778414"/>
              <a:gd name="connsiteY6" fmla="*/ 2985113 h 2985113"/>
              <a:gd name="connsiteX7" fmla="*/ 2051111 w 3778414"/>
              <a:gd name="connsiteY7" fmla="*/ 2050462 h 2985113"/>
              <a:gd name="connsiteX8" fmla="*/ 0 w 3778414"/>
              <a:gd name="connsiteY8" fmla="*/ 2050462 h 298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78414" h="2985113">
                <a:moveTo>
                  <a:pt x="0" y="0"/>
                </a:moveTo>
                <a:lnTo>
                  <a:pt x="3778414" y="0"/>
                </a:lnTo>
                <a:lnTo>
                  <a:pt x="3778414" y="1641789"/>
                </a:lnTo>
                <a:lnTo>
                  <a:pt x="3672136" y="1706355"/>
                </a:lnTo>
                <a:cubicBezTo>
                  <a:pt x="3285326" y="1967678"/>
                  <a:pt x="3017760" y="2392102"/>
                  <a:pt x="2968115" y="2880949"/>
                </a:cubicBezTo>
                <a:lnTo>
                  <a:pt x="2962855" y="2985113"/>
                </a:lnTo>
                <a:lnTo>
                  <a:pt x="2051111" y="2985113"/>
                </a:lnTo>
                <a:lnTo>
                  <a:pt x="2051111" y="2050462"/>
                </a:lnTo>
                <a:lnTo>
                  <a:pt x="0" y="2050462"/>
                </a:lnTo>
                <a:close/>
              </a:path>
            </a:pathLst>
          </a:custGeom>
          <a:solidFill>
            <a:schemeClr val="tx2"/>
          </a:solidFill>
          <a:ln w="76200">
            <a:noFill/>
          </a:ln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53" name="橢圓​​ 52">
            <a:extLst>
              <a:ext uri="{FF2B5EF4-FFF2-40B4-BE49-F238E27FC236}">
                <a16:creationId xmlns:a16="http://schemas.microsoft.com/office/drawing/2014/main" id="{149E8647-10FB-4E7D-8E74-B9BEAB6D2465}"/>
              </a:ext>
            </a:extLst>
          </p:cNvPr>
          <p:cNvSpPr/>
          <p:nvPr userDrawn="1"/>
        </p:nvSpPr>
        <p:spPr>
          <a:xfrm rot="16200000">
            <a:off x="699736" y="6029881"/>
            <a:ext cx="534876" cy="5348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5" name="橢圓​​ 54">
            <a:extLst>
              <a:ext uri="{FF2B5EF4-FFF2-40B4-BE49-F238E27FC236}">
                <a16:creationId xmlns:a16="http://schemas.microsoft.com/office/drawing/2014/main" id="{09ABA2C7-B2C4-4127-A9FB-E9BB01E921C4}"/>
              </a:ext>
            </a:extLst>
          </p:cNvPr>
          <p:cNvSpPr/>
          <p:nvPr userDrawn="1"/>
        </p:nvSpPr>
        <p:spPr>
          <a:xfrm rot="16200000">
            <a:off x="1320900" y="6029881"/>
            <a:ext cx="534876" cy="5348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7" name="橢圓​​ 56">
            <a:extLst>
              <a:ext uri="{FF2B5EF4-FFF2-40B4-BE49-F238E27FC236}">
                <a16:creationId xmlns:a16="http://schemas.microsoft.com/office/drawing/2014/main" id="{563B3079-C9FC-45D1-933E-E9961A6E50A3}"/>
              </a:ext>
            </a:extLst>
          </p:cNvPr>
          <p:cNvSpPr/>
          <p:nvPr userDrawn="1"/>
        </p:nvSpPr>
        <p:spPr>
          <a:xfrm rot="16200000">
            <a:off x="1942064" y="6029881"/>
            <a:ext cx="534876" cy="5348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9" name="橢圓​​ 58">
            <a:extLst>
              <a:ext uri="{FF2B5EF4-FFF2-40B4-BE49-F238E27FC236}">
                <a16:creationId xmlns:a16="http://schemas.microsoft.com/office/drawing/2014/main" id="{0BA2BBB9-B8F8-4505-A61F-F15805C974D6}"/>
              </a:ext>
            </a:extLst>
          </p:cNvPr>
          <p:cNvSpPr/>
          <p:nvPr userDrawn="1"/>
        </p:nvSpPr>
        <p:spPr>
          <a:xfrm rot="16200000">
            <a:off x="2563228" y="6029881"/>
            <a:ext cx="534876" cy="53487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1" name="橢圓​​ 60">
            <a:extLst>
              <a:ext uri="{FF2B5EF4-FFF2-40B4-BE49-F238E27FC236}">
                <a16:creationId xmlns:a16="http://schemas.microsoft.com/office/drawing/2014/main" id="{186C9D19-7FB8-4E4D-839C-73D62A46D9F0}"/>
              </a:ext>
            </a:extLst>
          </p:cNvPr>
          <p:cNvSpPr/>
          <p:nvPr userDrawn="1"/>
        </p:nvSpPr>
        <p:spPr>
          <a:xfrm rot="16200000">
            <a:off x="3184392" y="6029881"/>
            <a:ext cx="534876" cy="53487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3" name="橢圓​​ 62">
            <a:extLst>
              <a:ext uri="{FF2B5EF4-FFF2-40B4-BE49-F238E27FC236}">
                <a16:creationId xmlns:a16="http://schemas.microsoft.com/office/drawing/2014/main" id="{8B8B723D-4C14-45B2-B6B7-F321C09B4FB6}"/>
              </a:ext>
            </a:extLst>
          </p:cNvPr>
          <p:cNvSpPr/>
          <p:nvPr userDrawn="1"/>
        </p:nvSpPr>
        <p:spPr>
          <a:xfrm rot="16200000">
            <a:off x="3805556" y="6029881"/>
            <a:ext cx="534876" cy="53487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4" name="文字版面配置區 55">
            <a:extLst>
              <a:ext uri="{FF2B5EF4-FFF2-40B4-BE49-F238E27FC236}">
                <a16:creationId xmlns:a16="http://schemas.microsoft.com/office/drawing/2014/main" id="{A094AAC4-B5ED-47F4-8258-99D53CFD5EC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889236" y="1212967"/>
            <a:ext cx="2943225" cy="460375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 spc="30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lvl="0" rtl="0"/>
            <a:r>
              <a:rPr lang="zh-TW" altLang="en-US" noProof="0"/>
              <a:t>新增副標題</a:t>
            </a:r>
          </a:p>
        </p:txBody>
      </p:sp>
      <p:cxnSp>
        <p:nvCxnSpPr>
          <p:cNvPr id="36" name="直線接點​​(S) 35">
            <a:extLst>
              <a:ext uri="{FF2B5EF4-FFF2-40B4-BE49-F238E27FC236}">
                <a16:creationId xmlns:a16="http://schemas.microsoft.com/office/drawing/2014/main" id="{C3DAD4DA-9BF0-49DF-B3A0-AD4373B7AB97}"/>
              </a:ext>
            </a:extLst>
          </p:cNvPr>
          <p:cNvCxnSpPr>
            <a:cxnSpLocks/>
          </p:cNvCxnSpPr>
          <p:nvPr userDrawn="1"/>
        </p:nvCxnSpPr>
        <p:spPr>
          <a:xfrm>
            <a:off x="9355907" y="1113989"/>
            <a:ext cx="1988598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>
            <a:extLst>
              <a:ext uri="{FF2B5EF4-FFF2-40B4-BE49-F238E27FC236}">
                <a16:creationId xmlns:a16="http://schemas.microsoft.com/office/drawing/2014/main" id="{B3654188-189F-4C45-84FE-46196D57E7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9236" y="638380"/>
            <a:ext cx="2943960" cy="475585"/>
          </a:xfrm>
        </p:spPr>
        <p:txBody>
          <a:bodyPr vert="horz" lIns="91440" tIns="45720" rIns="91440" bIns="45720" rtlCol="0">
            <a:normAutofit/>
          </a:bodyPr>
          <a:lstStyle>
            <a:lvl1pPr algn="ctr">
              <a:defRPr lang="en-US" sz="2800" b="1" cap="all" spc="300" baseline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</a:lstStyle>
          <a:p>
            <a:pPr marL="0" lvl="0" indent="0" algn="ctr" rtl="0">
              <a:spcBef>
                <a:spcPts val="1000"/>
              </a:spcBef>
              <a:buFont typeface="Arial" panose="020B0604020202020204" pitchFamily="34" charset="0"/>
            </a:pPr>
            <a:r>
              <a:rPr lang="zh-TW" altLang="en-US" noProof="0"/>
              <a:t>新增標題</a:t>
            </a:r>
          </a:p>
        </p:txBody>
      </p:sp>
      <p:sp>
        <p:nvSpPr>
          <p:cNvPr id="21" name="圖片版面配置區 73">
            <a:extLst>
              <a:ext uri="{FF2B5EF4-FFF2-40B4-BE49-F238E27FC236}">
                <a16:creationId xmlns:a16="http://schemas.microsoft.com/office/drawing/2014/main" id="{E2592FC4-8899-4307-8C15-58CDB76E20D7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914350" y="4156229"/>
            <a:ext cx="2184926" cy="2184926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algn="ctr">
              <a:buFontTx/>
              <a:buNone/>
              <a:defRPr sz="2000">
                <a:solidFill>
                  <a:schemeClr val="accent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37" name="圖片版面配置區 73">
            <a:extLst>
              <a:ext uri="{FF2B5EF4-FFF2-40B4-BE49-F238E27FC236}">
                <a16:creationId xmlns:a16="http://schemas.microsoft.com/office/drawing/2014/main" id="{D7F536AA-2C67-4EE9-BA44-3CD14A662A4A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973492" y="1714777"/>
            <a:ext cx="3231471" cy="32314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algn="ctr">
              <a:buFontTx/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5" name="圖片版面配置區 76">
            <a:extLst>
              <a:ext uri="{FF2B5EF4-FFF2-40B4-BE49-F238E27FC236}">
                <a16:creationId xmlns:a16="http://schemas.microsoft.com/office/drawing/2014/main" id="{612A5F8A-A926-4147-B50C-7CE35792576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68720" y="2334827"/>
            <a:ext cx="2496110" cy="1996643"/>
          </a:xfrm>
          <a:solidFill>
            <a:schemeClr val="accent6"/>
          </a:solidFill>
          <a:ln w="76200" cap="sq">
            <a:solidFill>
              <a:schemeClr val="bg1"/>
            </a:solidFill>
            <a:miter lim="800000"/>
          </a:ln>
        </p:spPr>
        <p:txBody>
          <a:bodyPr rtlCol="0">
            <a:normAutofit/>
          </a:bodyPr>
          <a:lstStyle>
            <a:lvl1pPr algn="ctr">
              <a:buFontTx/>
              <a:buNone/>
              <a:defRPr sz="2000">
                <a:solidFill>
                  <a:schemeClr val="accent6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  <p:sp>
        <p:nvSpPr>
          <p:cNvPr id="49" name="圖片版面配置區 48">
            <a:extLst>
              <a:ext uri="{FF2B5EF4-FFF2-40B4-BE49-F238E27FC236}">
                <a16:creationId xmlns:a16="http://schemas.microsoft.com/office/drawing/2014/main" id="{702D7850-E2F0-4CF9-AE7D-387BB274064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066471" y="2805620"/>
            <a:ext cx="3555325" cy="2542342"/>
          </a:xfrm>
          <a:custGeom>
            <a:avLst/>
            <a:gdLst>
              <a:gd name="connsiteX0" fmla="*/ 0 w 3555325"/>
              <a:gd name="connsiteY0" fmla="*/ 0 h 2542342"/>
              <a:gd name="connsiteX1" fmla="*/ 3555325 w 3555325"/>
              <a:gd name="connsiteY1" fmla="*/ 0 h 2542342"/>
              <a:gd name="connsiteX2" fmla="*/ 3555325 w 3555325"/>
              <a:gd name="connsiteY2" fmla="*/ 2542342 h 2542342"/>
              <a:gd name="connsiteX3" fmla="*/ 3027792 w 3555325"/>
              <a:gd name="connsiteY3" fmla="*/ 2542342 h 2542342"/>
              <a:gd name="connsiteX4" fmla="*/ 3032805 w 3555325"/>
              <a:gd name="connsiteY4" fmla="*/ 2443072 h 2542342"/>
              <a:gd name="connsiteX5" fmla="*/ 1940342 w 3555325"/>
              <a:gd name="connsiteY5" fmla="*/ 1350609 h 2542342"/>
              <a:gd name="connsiteX6" fmla="*/ 847879 w 3555325"/>
              <a:gd name="connsiteY6" fmla="*/ 2443072 h 2542342"/>
              <a:gd name="connsiteX7" fmla="*/ 852892 w 3555325"/>
              <a:gd name="connsiteY7" fmla="*/ 2542342 h 2542342"/>
              <a:gd name="connsiteX8" fmla="*/ 0 w 3555325"/>
              <a:gd name="connsiteY8" fmla="*/ 2542342 h 2542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5325" h="2542342">
                <a:moveTo>
                  <a:pt x="0" y="0"/>
                </a:moveTo>
                <a:lnTo>
                  <a:pt x="3555325" y="0"/>
                </a:lnTo>
                <a:lnTo>
                  <a:pt x="3555325" y="2542342"/>
                </a:lnTo>
                <a:lnTo>
                  <a:pt x="3027792" y="2542342"/>
                </a:lnTo>
                <a:lnTo>
                  <a:pt x="3032805" y="2443072"/>
                </a:lnTo>
                <a:cubicBezTo>
                  <a:pt x="3032805" y="1839721"/>
                  <a:pt x="2543693" y="1350609"/>
                  <a:pt x="1940342" y="1350609"/>
                </a:cubicBezTo>
                <a:cubicBezTo>
                  <a:pt x="1336991" y="1350609"/>
                  <a:pt x="847879" y="1839721"/>
                  <a:pt x="847879" y="2443072"/>
                </a:cubicBezTo>
                <a:lnTo>
                  <a:pt x="852892" y="2542342"/>
                </a:lnTo>
                <a:lnTo>
                  <a:pt x="0" y="25423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wrap="square" rtlCol="0">
            <a:noAutofit/>
          </a:bodyPr>
          <a:lstStyle>
            <a:lvl1pPr algn="ctr">
              <a:buFontTx/>
              <a:buNone/>
              <a:defRPr sz="2000">
                <a:solidFill>
                  <a:schemeClr val="accent2">
                    <a:lumMod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圖片</a:t>
            </a:r>
          </a:p>
        </p:txBody>
      </p:sp>
    </p:spTree>
    <p:extLst>
      <p:ext uri="{BB962C8B-B14F-4D97-AF65-F5344CB8AC3E}">
        <p14:creationId xmlns:p14="http://schemas.microsoft.com/office/powerpoint/2010/main" val="145707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39847-A57E-4417-BDD7-C2282B450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4BF0CB-8C5D-4B62-8B6B-BEE199661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86A622-8BAF-4EF3-9F65-C47F32824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D6EF63-9377-4F3A-B0EF-A8016CF4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23ED37-FEA7-48E8-966F-4BF81113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562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57B7D5-2DF2-4429-8149-8081501B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869C9E-F58D-4406-970F-E892D7EDD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7D93AD-2681-40FB-8679-AE956790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054C16-ED4B-48B9-941A-1EAC0888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EFCE4D-ECF2-4CF5-9F71-15006855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735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31FAAC-199C-456A-A268-428D1794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B2BF214-5186-476B-A7A7-A46A069A89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0666408-B9A2-4467-9C68-A9426D3EE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BB20D9-22B0-4670-BC53-296C6719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640E0B-FB5C-4CA1-AA51-239111C7E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0476F0E-F7E6-43E8-B22D-BD5EBBE0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24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B362BD-93FB-4893-B106-193CA779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E778D20-BEFC-4221-A3DD-F199378E4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2790AD0-9F3F-4C7D-A1D0-78B30312A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8C04D0-0FEA-420C-AA43-4EAC3DD95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9D8C46-FFF8-46FF-A223-61B839ACC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E8CD180-70AE-47D4-AE51-6A37812C3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E0A638A-84B8-472E-9C92-20A015B1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8B90A17-4C28-4CB5-AC69-6C7D594A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229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F877B7-548F-4CA2-9A22-2712CFFF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91C3E57-C89A-4B63-AFE8-0DE9BF64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EF06A7-4916-42F8-A0B1-CD7A89F1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CEF48B6-A867-4D5B-B419-B073739C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850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7092D0-C587-4D1B-91F2-1DD37380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3773807-80BF-41AA-A2AB-A4F24BC5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48EA91-2D58-48A6-AE60-A60C4E034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697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5529FF-4E5F-4CD2-97DB-534DDA9D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12BBCE-1BD2-4911-B022-CDC3DA425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D7CEDF8-586E-48C0-A2D4-07BBA22D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8FE62E-0218-42F6-AB5C-BCED11B8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6A28FFA-0A42-4F47-A924-BE0D7905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D1038F-21A7-4CF9-958B-6C43131B2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670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1C941D-436C-440B-901D-A517F0FE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868081C-D282-4F20-9859-9373F7166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936D405-953B-4234-9576-2A94F4A1A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38C563-6671-4EEF-A43F-F21E6D0F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6488EB9-B74F-469F-892F-85147900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2368EF-10AF-4808-BBCE-71DBD589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408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8C807A7-D155-4E13-8C4B-62FA2C516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0907050-042A-4541-AC42-DBD09C47B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6A441E-1ADF-46FF-AD17-43B96FCDD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6CC69-5914-445E-B451-52613345420E}" type="datetimeFigureOut">
              <a:rPr lang="zh-HK" altLang="en-US" smtClean="0"/>
              <a:t>25/3/2023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F0000F-7C04-4954-89E3-14D925B62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16571A-D5A1-414D-A90E-B275DD71B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F38E-9778-45E3-AD69-9C337FEA007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974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5E22471-3A87-41A2-A13E-C54316F8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C427758-48DC-4A90-9555-4F3989FC6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7771A8-9400-498F-B157-008786E99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72F52A0-1C24-48E2-98A7-88D275C6BC87}" type="datetime1">
              <a:rPr lang="zh-TW" altLang="en-US" noProof="0" smtClean="0"/>
              <a:t>2023/3/25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3D8B6F-779C-457F-B11E-7A7104381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227D71-E7B8-4B0D-8A85-652FA24E5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47971FC-D77F-48A5-9D22-47010B6655CF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94406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DCA3A1A8-09D6-E358-90AF-EA50FF06B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en-US" altLang="zh-HK" sz="4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HK" altLang="en-US" sz="4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心照一生</a:t>
            </a:r>
            <a:r>
              <a:rPr lang="en-US" altLang="zh-HK" sz="4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HK" altLang="en-US" sz="4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安慰的耳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41" name="Freeform: Shape 40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副標題 2">
            <a:extLst>
              <a:ext uri="{FF2B5EF4-FFF2-40B4-BE49-F238E27FC236}">
                <a16:creationId xmlns:a16="http://schemas.microsoft.com/office/drawing/2014/main" id="{A6A21009-61B6-A00C-2CA4-D0A144884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zh-TW" altLang="en-US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約伯記二章</a:t>
            </a:r>
            <a:r>
              <a:rPr lang="en-US" altLang="zh-HK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:11-13 </a:t>
            </a:r>
            <a:r>
              <a:rPr lang="zh-TW" altLang="en-US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；及 四章</a:t>
            </a:r>
            <a:r>
              <a:rPr lang="en-US" altLang="zh-HK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:1-2</a:t>
            </a:r>
            <a:endParaRPr lang="zh-HK" altLang="en-US" sz="2000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8053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0" y="176766"/>
            <a:ext cx="11219252" cy="977664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打破沉默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1714500"/>
            <a:ext cx="11219252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約伯的三個朋友，提幔人以利法、書亞人比勒達、拿瑪人瑣法，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… … 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相約同來，為他悲傷，安慰他。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2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「人想與你說話，你就厭煩嗎？</a:t>
            </a:r>
          </a:p>
          <a:p>
            <a:pPr marL="0" indent="0">
              <a:buNone/>
            </a:pP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但誰能忍住不發言呢？</a:t>
            </a: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326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2" y="1359027"/>
            <a:ext cx="9385511" cy="47388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黑體" panose="02000000000000000000" pitchFamily="2" charset="-120"/>
                <a:ea typeface="方正黑體" panose="02000000000000000000" pitchFamily="2" charset="-120"/>
              </a:rPr>
              <a:t>約伯三個朋友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從自己的地方相約同來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為他悲傷，安慰他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關心反而帶來反效果？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使人愁煩的安慰者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16:2)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變成「受苦」的神學爭辯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(3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~31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傾聽：有一種偉大的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黑體" panose="02000000000000000000" pitchFamily="2" charset="-120"/>
                <a:ea typeface="方正黑體" panose="02000000000000000000" pitchFamily="2" charset="-120"/>
              </a:rPr>
              <a:t>醫治能力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BD1D741-94C6-1070-6B79-C9CBA4E6D360}"/>
              </a:ext>
            </a:extLst>
          </p:cNvPr>
          <p:cNvSpPr/>
          <p:nvPr/>
        </p:nvSpPr>
        <p:spPr>
          <a:xfrm>
            <a:off x="354330" y="760095"/>
            <a:ext cx="1165860" cy="24003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4" y="643506"/>
            <a:ext cx="6944107" cy="697229"/>
          </a:xfrm>
        </p:spPr>
        <p:txBody>
          <a:bodyPr anchor="b">
            <a:normAutofit fontScale="90000"/>
          </a:bodyPr>
          <a:lstStyle/>
          <a:p>
            <a:r>
              <a:rPr lang="zh-TW" altLang="en-US" dirty="0">
                <a:solidFill>
                  <a:srgbClr val="3B3631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一生太多關卡 幸一起招架</a:t>
            </a:r>
            <a:endParaRPr lang="zh-HK" altLang="en-US" dirty="0">
              <a:solidFill>
                <a:srgbClr val="3B3631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206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1281410" cy="1635125"/>
          </a:xfrm>
        </p:spPr>
        <p:txBody>
          <a:bodyPr>
            <a:normAutofit/>
          </a:bodyPr>
          <a:lstStyle/>
          <a:p>
            <a:pPr algn="r"/>
            <a:r>
              <a:rPr lang="zh-TW" altLang="en-US" sz="4000" dirty="0">
                <a:latin typeface="方正黑體" panose="02000000000000000000" pitchFamily="2" charset="-120"/>
                <a:ea typeface="方正黑體" panose="02000000000000000000" pitchFamily="2" charset="-120"/>
              </a:rPr>
              <a:t>非關耳朵 在乎用</a:t>
            </a:r>
            <a:r>
              <a:rPr lang="zh-TW" altLang="en-US" sz="7200" dirty="0">
                <a:latin typeface="方正黑體" panose="02000000000000000000" pitchFamily="2" charset="-120"/>
                <a:ea typeface="方正黑體" panose="02000000000000000000" pitchFamily="2" charset="-120"/>
              </a:rPr>
              <a:t>心</a:t>
            </a:r>
            <a:endParaRPr lang="zh-TW" altLang="en-US" sz="4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60" y="1907777"/>
            <a:ext cx="6766696" cy="45850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基督教的心靈關顧強調的是照顧別的心靈。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… 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如果沒有樂意及能夠幫助我們的人，認識神或認識自己都不能有多大的進展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… 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愛只在親密的心靈關係中培養出來。</a:t>
            </a: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《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靈程同路人</a:t>
            </a: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》(David Benner)</a:t>
            </a:r>
          </a:p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建立靈屬友誼</a:t>
            </a: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願意為對方成長而付出的熱誠</a:t>
            </a: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成為受傷者的屬靈朋友</a:t>
            </a:r>
          </a:p>
          <a:p>
            <a:pPr marL="0" indent="0">
              <a:buNone/>
            </a:pPr>
            <a:endParaRPr lang="en-US" altLang="zh-TW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1802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0" y="176766"/>
            <a:ext cx="11219252" cy="977664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培養傾聽別人的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黑體" panose="02000000000000000000" pitchFamily="2" charset="-120"/>
                <a:ea typeface="方正黑體" panose="02000000000000000000" pitchFamily="2" charset="-120"/>
              </a:rPr>
              <a:t>心靈</a:t>
            </a:r>
            <a:endParaRPr lang="zh-HK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1714500"/>
            <a:ext cx="11219252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不要論斷 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(no judgment) </a:t>
            </a: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不要尋找原因：罪人 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vs 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被罪者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明白上主與人在悲傷中互動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培育聆聽的心靈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聆聽對方具體的表達：行為、經驗、思想、感受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他者為本：焦點在對方身上、完全專注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zh-TW" altLang="en-US" sz="3000" dirty="0">
              <a:solidFill>
                <a:srgbClr val="B74E00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3234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0" y="176766"/>
            <a:ext cx="11219252" cy="977664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培養傾聽別人的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黑體" panose="02000000000000000000" pitchFamily="2" charset="-120"/>
                <a:ea typeface="方正黑體" panose="02000000000000000000" pitchFamily="2" charset="-120"/>
              </a:rPr>
              <a:t>心靈</a:t>
            </a:r>
            <a:endParaRPr lang="zh-HK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1714500"/>
            <a:ext cx="11219252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不要論斷 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(no judgment) </a:t>
            </a: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不要尋找原因：罪人 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vs 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被罪者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明白上主與人在悲傷中互動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聆聽對方具體的表達：行為、經驗、思想、感受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他者為本：焦點在對方身上、完全專注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zh-TW" altLang="en-US" sz="3000" dirty="0">
              <a:solidFill>
                <a:srgbClr val="B74E00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1182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27026"/>
            <a:ext cx="3290887" cy="1068141"/>
          </a:xfrm>
        </p:spPr>
        <p:txBody>
          <a:bodyPr anchor="ctr">
            <a:normAutofit/>
          </a:bodyPr>
          <a:lstStyle/>
          <a:p>
            <a:r>
              <a:rPr lang="zh-TW" altLang="en-US" sz="3600" dirty="0">
                <a:solidFill>
                  <a:srgbClr val="140908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完全的安慰者</a:t>
            </a:r>
            <a:endParaRPr lang="zh-HK" altLang="en-US" sz="3600" dirty="0">
              <a:solidFill>
                <a:srgbClr val="140908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900" y="327026"/>
            <a:ext cx="7937495" cy="27890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我要親自牧養我的群羊，使牠們得以躺臥。這是主耶和華說的。</a:t>
            </a:r>
            <a:endParaRPr lang="en-US" altLang="zh-TW" sz="3200" dirty="0">
              <a:solidFill>
                <a:schemeClr val="tx1">
                  <a:lumMod val="65000"/>
                  <a:lumOff val="35000"/>
                </a:schemeClr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以西結書 </a:t>
            </a:r>
            <a:r>
              <a:rPr lang="en-US" altLang="zh-TW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34</a:t>
            </a:r>
            <a:r>
              <a:rPr lang="zh-TW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：</a:t>
            </a:r>
            <a:r>
              <a:rPr lang="en-US" altLang="zh-TW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15</a:t>
            </a:r>
          </a:p>
          <a:p>
            <a:pPr marL="0" indent="0">
              <a:buNone/>
            </a:pPr>
            <a:endParaRPr lang="en-US" altLang="zh-TW" sz="3200" dirty="0">
              <a:solidFill>
                <a:srgbClr val="63544C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608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75" y="264396"/>
            <a:ext cx="3384813" cy="1210443"/>
          </a:xfrm>
        </p:spPr>
        <p:txBody>
          <a:bodyPr anchor="b">
            <a:normAutofit/>
          </a:bodyPr>
          <a:lstStyle/>
          <a:p>
            <a:r>
              <a:rPr lang="zh-HK" altLang="en-US" sz="4000" dirty="0">
                <a:latin typeface="方正黑體" panose="02000000000000000000" pitchFamily="2" charset="-120"/>
                <a:ea typeface="方正黑體" panose="02000000000000000000" pitchFamily="2" charset="-120"/>
              </a:rPr>
              <a:t>安慰的耳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675" y="4011561"/>
            <a:ext cx="4226847" cy="272845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TW" altLang="en-US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非關耳朵</a:t>
            </a:r>
            <a:endParaRPr lang="en-US" altLang="zh-TW" sz="54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zh-TW" altLang="en-US" sz="5400" dirty="0">
                <a:latin typeface="方正黑體" panose="02000000000000000000" pitchFamily="2" charset="-120"/>
                <a:ea typeface="方正黑體" panose="02000000000000000000" pitchFamily="2" charset="-120"/>
              </a:rPr>
              <a:t>在乎</a:t>
            </a:r>
            <a:r>
              <a:rPr lang="zh-TW" altLang="en-US" sz="8000" dirty="0">
                <a:solidFill>
                  <a:srgbClr val="202020"/>
                </a:solidFill>
                <a:latin typeface="方正黑體" panose="02000000000000000000" pitchFamily="2" charset="-120"/>
                <a:ea typeface="方正黑體" panose="02000000000000000000" pitchFamily="2" charset="-120"/>
              </a:rPr>
              <a:t>用心</a:t>
            </a:r>
            <a:endParaRPr lang="en-US" altLang="zh-TW" sz="5400" dirty="0">
              <a:solidFill>
                <a:srgbClr val="202020"/>
              </a:solidFill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991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E794A6-F8C9-41EB-A7A6-FE3705211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190"/>
            <a:ext cx="10515600" cy="52503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約伯的三個朋友，提幔人以利法、書亞人比勒達、拿瑪人瑣法，聽說這一切的災禍臨到他身上，各人就從自己的地方相約同來，為他悲傷，安慰他。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他們遠遠地舉目觀看，認不出他來，就放聲大哭。各人撕裂外袍，向空中撒塵土，落在自己的頭上。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他們同他七天七夜坐在地上，一句話也不對他說，因為他們見到了極大的痛苦。</a:t>
            </a:r>
            <a:endParaRPr lang="zh-HK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2F6CE9BD-36AE-4B52-B2B4-638F540349FD}"/>
              </a:ext>
            </a:extLst>
          </p:cNvPr>
          <p:cNvSpPr txBox="1">
            <a:spLocks/>
          </p:cNvSpPr>
          <p:nvPr/>
        </p:nvSpPr>
        <p:spPr>
          <a:xfrm>
            <a:off x="329354" y="351491"/>
            <a:ext cx="7459980" cy="698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36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約伯記二章</a:t>
            </a:r>
            <a:r>
              <a:rPr lang="en-US" altLang="zh-TW" sz="36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:11-13 </a:t>
            </a:r>
            <a:r>
              <a:rPr lang="zh-TW" altLang="en-US" sz="36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；及 四章</a:t>
            </a:r>
            <a:r>
              <a:rPr lang="en-US" altLang="zh-TW" sz="3600" b="1" dirty="0">
                <a:latin typeface="方正黑體" panose="02000000000000000000" pitchFamily="2" charset="-120"/>
                <a:ea typeface="方正黑體" panose="02000000000000000000" pitchFamily="2" charset="-120"/>
              </a:rPr>
              <a:t>:1-2</a:t>
            </a:r>
          </a:p>
        </p:txBody>
      </p:sp>
    </p:spTree>
    <p:extLst>
      <p:ext uri="{BB962C8B-B14F-4D97-AF65-F5344CB8AC3E}">
        <p14:creationId xmlns:p14="http://schemas.microsoft.com/office/powerpoint/2010/main" val="220131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E794A6-F8C9-41EB-A7A6-FE3705211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0214"/>
            <a:ext cx="10515600" cy="2610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提幔人以利法回答說：</a:t>
            </a:r>
          </a:p>
          <a:p>
            <a:pPr marL="0" indent="0">
              <a:buNone/>
            </a:pP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2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「人想與你說話，你就厭煩嗎？</a:t>
            </a:r>
          </a:p>
          <a:p>
            <a:pPr marL="0" indent="0">
              <a:buNone/>
            </a:pP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但誰能忍住不發言呢？</a:t>
            </a:r>
            <a:endParaRPr lang="zh-HK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2" name="副標題 2">
            <a:extLst>
              <a:ext uri="{FF2B5EF4-FFF2-40B4-BE49-F238E27FC236}">
                <a16:creationId xmlns:a16="http://schemas.microsoft.com/office/drawing/2014/main" id="{A26DEF20-1509-59EE-B78B-668744F036A8}"/>
              </a:ext>
            </a:extLst>
          </p:cNvPr>
          <p:cNvSpPr txBox="1">
            <a:spLocks/>
          </p:cNvSpPr>
          <p:nvPr/>
        </p:nvSpPr>
        <p:spPr>
          <a:xfrm>
            <a:off x="2583500" y="4750262"/>
            <a:ext cx="9416898" cy="4843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zh-TW" altLang="en-US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約伯記二章</a:t>
            </a:r>
            <a:r>
              <a:rPr lang="en-US" altLang="zh-HK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:11-13 </a:t>
            </a:r>
            <a:r>
              <a:rPr lang="zh-TW" altLang="en-US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；及 四章</a:t>
            </a:r>
            <a:r>
              <a:rPr lang="en-US" altLang="zh-HK" sz="20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:1-2</a:t>
            </a:r>
            <a:endParaRPr lang="zh-HK" altLang="en-US" sz="2000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979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648454"/>
            <a:ext cx="11219252" cy="5866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4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的三個朋友，提幔人以利法、書亞人比勒達、拿瑪人瑣法，聽說</a:t>
            </a:r>
            <a:r>
              <a:rPr lang="zh-TW" altLang="en-US" sz="3600" dirty="0">
                <a:latin typeface="方正黑體" panose="02000000000000000000" pitchFamily="2" charset="-120"/>
                <a:ea typeface="方正黑體" panose="02000000000000000000" pitchFamily="2" charset="-120"/>
              </a:rPr>
              <a:t>這一切的災禍臨到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他身上，各人就從自己的地方相約同來，為他悲傷，安慰他。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他們遠遠地舉目觀看，認不出他來，就放聲大哭。各人撕裂外袍，向空中撒塵土，落在自己的頭上。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他們同他七天七夜坐在地上，一句話也不對他說，因為他們見到了極大的痛苦。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到底發生過甚事</a:t>
            </a:r>
          </a:p>
        </p:txBody>
      </p:sp>
    </p:spTree>
    <p:extLst>
      <p:ext uri="{BB962C8B-B14F-4D97-AF65-F5344CB8AC3E}">
        <p14:creationId xmlns:p14="http://schemas.microsoft.com/office/powerpoint/2010/main" val="280653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0" y="176766"/>
            <a:ext cx="11219252" cy="1637548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舊約中的約伯記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2260084"/>
            <a:ext cx="11219252" cy="4152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烏斯地有一個人名叫約伯。這人完全、正直、敬畏神、遠離惡事。</a:t>
            </a: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… 6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有一天，神的眾使者來侍立在耶和華面前，撒但也來在其中。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智慧文學：關於人生</a:t>
            </a:r>
            <a:endParaRPr lang="en-US" altLang="zh-TW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zh-TW" altLang="en-US" sz="32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317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648454"/>
            <a:ext cx="11219252" cy="5866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4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的三個朋友，提幔人以利法、書亞人比勒達、拿瑪人瑣法，聽說</a:t>
            </a:r>
            <a:r>
              <a:rPr lang="zh-TW" altLang="en-US" sz="3600" dirty="0">
                <a:latin typeface="方正黑體" panose="02000000000000000000" pitchFamily="2" charset="-120"/>
                <a:ea typeface="方正黑體" panose="02000000000000000000" pitchFamily="2" charset="-120"/>
              </a:rPr>
              <a:t>這一切的災禍臨到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他身上，各人就從自己的地方相約同來，為他悲傷，安慰他。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他們遠遠地舉目觀看，認不出他來，就放聲大哭。各人撕裂外袍，向空中撒塵土，落在自己的頭上。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他們同他七天七夜坐在地上，一句話也不對他說，因為他們見到了極大的痛苦。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#1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~2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章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8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節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一夜間失去所有：財產、子女的性命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患上重病：從腳掌到頭頂長毒瘡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目睹一個善良的人受苦</a:t>
            </a:r>
          </a:p>
        </p:txBody>
      </p:sp>
    </p:spTree>
    <p:extLst>
      <p:ext uri="{BB962C8B-B14F-4D97-AF65-F5344CB8AC3E}">
        <p14:creationId xmlns:p14="http://schemas.microsoft.com/office/powerpoint/2010/main" val="2151822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0" y="176766"/>
            <a:ext cx="11219252" cy="334528"/>
          </a:xfrm>
        </p:spPr>
        <p:txBody>
          <a:bodyPr>
            <a:normAutofit fontScale="90000"/>
          </a:bodyPr>
          <a:lstStyle/>
          <a:p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648454"/>
            <a:ext cx="11219252" cy="5866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11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的三個朋友，提幔人以利法、書亞人比勒達、拿瑪人瑣法，聽說</a:t>
            </a:r>
            <a:r>
              <a:rPr lang="zh-TW" altLang="en-US" sz="3200" dirty="0">
                <a:latin typeface="方正黑體" panose="02000000000000000000" pitchFamily="2" charset="-120"/>
                <a:ea typeface="方正黑體" panose="02000000000000000000" pitchFamily="2" charset="-120"/>
              </a:rPr>
              <a:t>這一切的災禍臨到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他身上，各人就從自己的地方相約同來，為他悲傷，安慰他。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12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他們遠遠地舉目觀看，認不出他來，就放聲大哭。各人撕裂外袍，向空中撒塵土，落在自己的頭上。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13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他們同他七天七夜坐在地上，一句話也不對他說，因為他們見到了極大的痛苦。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沉默的悲痛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675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3145B46-01C1-4316-9B41-A1B588656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50" y="176766"/>
            <a:ext cx="11219252" cy="977664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黑體" panose="02000000000000000000" pitchFamily="2" charset="-120"/>
                <a:ea typeface="方正黑體" panose="02000000000000000000" pitchFamily="2" charset="-120"/>
              </a:rPr>
              <a:t>打破沉默</a:t>
            </a:r>
            <a:endParaRPr lang="zh-HK" altLang="en-US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F040C7-2BBB-421D-8263-559095B0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50" y="1714500"/>
            <a:ext cx="11219252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1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此後，約伯開口詛咒自己的生日。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2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約伯說：</a:t>
            </a: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3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「願我生的那日滅沒，</a:t>
            </a: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… …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我不得安逸，不得平靜，</a:t>
            </a:r>
          </a:p>
          <a:p>
            <a:pPr marL="0" indent="0">
              <a:buNone/>
            </a:pP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也不得安息，卻有患難來到。」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約伯自己的悲歌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#</a:t>
            </a:r>
            <a:r>
              <a:rPr lang="zh-TW" altLang="en-US" sz="3000" dirty="0">
                <a:latin typeface="方正黑體" panose="02000000000000000000" pitchFamily="2" charset="-120"/>
                <a:ea typeface="方正黑體" panose="02000000000000000000" pitchFamily="2" charset="-120"/>
              </a:rPr>
              <a:t>震驚、絕望</a:t>
            </a:r>
            <a:endParaRPr lang="en-US" altLang="zh-TW" sz="3000" dirty="0">
              <a:latin typeface="方正黑體" panose="02000000000000000000" pitchFamily="2" charset="-120"/>
              <a:ea typeface="方正黑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043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訂設計">
  <a:themeElements>
    <a:clrScheme name="Custom 3">
      <a:dk1>
        <a:sysClr val="windowText" lastClr="000000"/>
      </a:dk1>
      <a:lt1>
        <a:sysClr val="window" lastClr="FFFFFF"/>
      </a:lt1>
      <a:dk2>
        <a:srgbClr val="F2B90C"/>
      </a:dk2>
      <a:lt2>
        <a:srgbClr val="E7E6E6"/>
      </a:lt2>
      <a:accent1>
        <a:srgbClr val="F2CD0C"/>
      </a:accent1>
      <a:accent2>
        <a:srgbClr val="F5EA44"/>
      </a:accent2>
      <a:accent3>
        <a:srgbClr val="F5ED89"/>
      </a:accent3>
      <a:accent4>
        <a:srgbClr val="BF9B30"/>
      </a:accent4>
      <a:accent5>
        <a:srgbClr val="F2E394"/>
      </a:accent5>
      <a:accent6>
        <a:srgbClr val="FFFF30"/>
      </a:accent6>
      <a:hlink>
        <a:srgbClr val="0563C1"/>
      </a:hlink>
      <a:folHlink>
        <a:srgbClr val="954F72"/>
      </a:folHlink>
    </a:clrScheme>
    <a:fontScheme name="Custom 2">
      <a:majorFont>
        <a:latin typeface="Rockwell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839547_TF34415906_Win32" id="{A2B4CC73-CADC-402A-8C35-04D3B705CA93}" vid="{D749C5BE-C22E-43D0-8F4B-3DB178C95042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8C4C08CB8F4C47ABC5313E8E4BCAF1" ma:contentTypeVersion="13" ma:contentTypeDescription="Create a new document." ma:contentTypeScope="" ma:versionID="7469dd601b77468455bff689d92b7690">
  <xsd:schema xmlns:xsd="http://www.w3.org/2001/XMLSchema" xmlns:xs="http://www.w3.org/2001/XMLSchema" xmlns:p="http://schemas.microsoft.com/office/2006/metadata/properties" xmlns:ns3="c1b8b261-5dc5-4d7e-86c0-2674d197b191" xmlns:ns4="c56e4250-450c-4bb3-9799-8cafdfbab428" targetNamespace="http://schemas.microsoft.com/office/2006/metadata/properties" ma:root="true" ma:fieldsID="e37bd3e01316f4326715dee6daee59f3" ns3:_="" ns4:_="">
    <xsd:import namespace="c1b8b261-5dc5-4d7e-86c0-2674d197b191"/>
    <xsd:import namespace="c56e4250-450c-4bb3-9799-8cafdfbab42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8b261-5dc5-4d7e-86c0-2674d197b1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e4250-450c-4bb3-9799-8cafdfbab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2A895A-CE6C-45AC-989F-EAFC93C27C1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c56e4250-450c-4bb3-9799-8cafdfbab428"/>
    <ds:schemaRef ds:uri="c1b8b261-5dc5-4d7e-86c0-2674d197b191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47A411A-BCDB-4090-ACD3-95D3D8435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F969E7-F1B6-46F9-B313-3D9F73C6D3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b8b261-5dc5-4d7e-86c0-2674d197b191"/>
    <ds:schemaRef ds:uri="c56e4250-450c-4bb3-9799-8cafdfbab4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1059</Words>
  <Application>Microsoft Office PowerPoint</Application>
  <PresentationFormat>寬螢幕</PresentationFormat>
  <Paragraphs>87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Microsoft JhengHei UI</vt:lpstr>
      <vt:lpstr>方正黑體</vt:lpstr>
      <vt:lpstr>標楷體</vt:lpstr>
      <vt:lpstr>Arial</vt:lpstr>
      <vt:lpstr>Calibri</vt:lpstr>
      <vt:lpstr>Calibri Light</vt:lpstr>
      <vt:lpstr>Office 佈景主題</vt:lpstr>
      <vt:lpstr>1_自訂設計</vt:lpstr>
      <vt:lpstr>【心照一生】安慰的耳</vt:lpstr>
      <vt:lpstr>安慰的耳</vt:lpstr>
      <vt:lpstr>PowerPoint 簡報</vt:lpstr>
      <vt:lpstr>PowerPoint 簡報</vt:lpstr>
      <vt:lpstr>PowerPoint 簡報</vt:lpstr>
      <vt:lpstr>舊約中的約伯記</vt:lpstr>
      <vt:lpstr>PowerPoint 簡報</vt:lpstr>
      <vt:lpstr>PowerPoint 簡報</vt:lpstr>
      <vt:lpstr>打破沉默</vt:lpstr>
      <vt:lpstr>打破沉默</vt:lpstr>
      <vt:lpstr>一生太多關卡 幸一起招架</vt:lpstr>
      <vt:lpstr>非關耳朵 在乎用心</vt:lpstr>
      <vt:lpstr>培養傾聽別人的心靈</vt:lpstr>
      <vt:lpstr>培養傾聽別人的心靈</vt:lpstr>
      <vt:lpstr>完全的安慰者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感恩節信息</dc:title>
  <dc:creator>Wan Nga Yin Angel, 溫雅賢</dc:creator>
  <cp:lastModifiedBy>Ng Lai Kwan Michelle, 吳麗君</cp:lastModifiedBy>
  <cp:revision>5</cp:revision>
  <cp:lastPrinted>2022-04-29T08:32:10Z</cp:lastPrinted>
  <dcterms:created xsi:type="dcterms:W3CDTF">2021-11-17T07:02:21Z</dcterms:created>
  <dcterms:modified xsi:type="dcterms:W3CDTF">2023-03-25T04:19:21Z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0x0101001F8C4C08CB8F4C47ABC5313E8E4BCAF1</vt:lpwstr>
  </property>
</Properties>
</file>