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332" r:id="rId3"/>
    <p:sldId id="258" r:id="rId4"/>
    <p:sldId id="311" r:id="rId5"/>
    <p:sldId id="326" r:id="rId6"/>
    <p:sldId id="319" r:id="rId7"/>
    <p:sldId id="334" r:id="rId8"/>
    <p:sldId id="345" r:id="rId9"/>
    <p:sldId id="313" r:id="rId10"/>
    <p:sldId id="341" r:id="rId11"/>
    <p:sldId id="348" r:id="rId12"/>
    <p:sldId id="324" r:id="rId13"/>
    <p:sldId id="315" r:id="rId14"/>
    <p:sldId id="316" r:id="rId15"/>
    <p:sldId id="317" r:id="rId16"/>
    <p:sldId id="318" r:id="rId17"/>
    <p:sldId id="347" r:id="rId18"/>
  </p:sldIdLst>
  <p:sldSz cx="12192000" cy="6858000"/>
  <p:notesSz cx="9926638" cy="6797675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CC00FF"/>
    <a:srgbClr val="3333FF"/>
    <a:srgbClr val="FF33CC"/>
    <a:srgbClr val="FF6600"/>
    <a:srgbClr val="006600"/>
    <a:srgbClr val="CCFFCC"/>
    <a:srgbClr val="CCFFFF"/>
    <a:srgbClr val="FF0066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626"/>
    </p:cViewPr>
  </p:sorterViewPr>
  <p:notesViewPr>
    <p:cSldViewPr snapToGrid="0">
      <p:cViewPr varScale="1">
        <p:scale>
          <a:sx n="106" d="100"/>
          <a:sy n="106" d="100"/>
        </p:scale>
        <p:origin x="259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96CF8-6E9C-4445-8E15-D7007441F176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F7FE91-CD0C-4E14-BFC3-0429817FF20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04905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969613-5AAD-D4FA-F238-F46912222E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2D6BADC-34A6-6729-DBAF-4B890DB43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5CEE6D9-FF0D-21AB-214B-7F798853A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8E9A-47F6-45B2-B0E8-435F24162F2B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BE623E6-2270-1FF8-FB63-9A85E36D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FD11C55-47B0-2FB0-81B4-244A6CFFB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F713-F5EA-45AE-9071-1D445304518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0817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ADE4B2-5122-4A30-8E24-ACBC10DF4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5DF7D8F-7C0C-F553-8997-368862504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CCBD00F-1BC7-01ED-C46E-45EF57493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8E9A-47F6-45B2-B0E8-435F24162F2B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DE92F40-ACB5-4C5E-1E64-65851C79D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DAE7EE-CEBE-D87D-7F92-961DE2DC6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F713-F5EA-45AE-9071-1D445304518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7977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708FED6-5601-85D1-E193-57EE6EA4B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9AAF079-B884-9277-6AE0-3424EBF86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DBDC432-729F-36F2-B143-7A0D744F0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8E9A-47F6-45B2-B0E8-435F24162F2B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B6E1460-4070-0B6B-A8FB-231C8E28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1E617BB-D4B5-4B8E-80D5-FC1BC33DF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F713-F5EA-45AE-9071-1D445304518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11793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7C155D-98A6-7178-8B74-EC165EEE7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8B9CEF5-2277-15F6-A266-28F7FB844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3D8AEE-1A62-37B9-6E1A-FA3684AFD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8E9A-47F6-45B2-B0E8-435F24162F2B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C866865-99B6-372D-EC7E-F158BCCA0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6EF107A-0A17-3F05-07EA-B822843FC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F713-F5EA-45AE-9071-1D445304518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9643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E15597-0228-B979-4B7A-547C7A95B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AC9AD37-BE95-EACD-F575-AC57B4BBE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93BF75B-4FEA-294E-4797-23F9F6281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8E9A-47F6-45B2-B0E8-435F24162F2B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31AC2B2-88E5-AC6D-A7A0-5997B146F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842E585-7702-072D-073D-AD582926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F713-F5EA-45AE-9071-1D445304518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661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B79CA1-8B2F-AF88-E363-12FDB5586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9A3ECBC-A976-4D05-AABB-6FEB2F0205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C9D2983-5FD2-3533-F96A-4C44348DAF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9F30417-2E0D-EC5F-294B-41EBFB29D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8E9A-47F6-45B2-B0E8-435F24162F2B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8282E18-FBB5-E282-0624-15086E9D9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2682FE2-755E-4512-94D7-E1EF6AA0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F713-F5EA-45AE-9071-1D445304518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5925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A75133-A4C6-561F-1C2C-3B04F5F37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B88DB46-3B3E-8FB7-F6BB-52BCF4140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3146E5A-3A06-D7A4-CE1D-2A1F208A8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44E67F1-6CD8-BC4F-19BB-43626357A5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4922A70-18C8-7D55-B0C1-86A7BDD019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00EBA01-A8C7-0D27-7F48-986BE5C82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8E9A-47F6-45B2-B0E8-435F24162F2B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E2D1032C-CD31-5584-C871-D161979AB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D0BD63B9-7B89-0289-FC13-9F661336A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F713-F5EA-45AE-9071-1D445304518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69467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36744C-C1B4-C19F-3910-3AD79A742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5A7BF-1587-86C7-3570-4AFF450AA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8E9A-47F6-45B2-B0E8-435F24162F2B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8069662-86A6-3E3D-556C-D17664A64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B902395-BD9F-942D-0C36-C9033014B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F713-F5EA-45AE-9071-1D445304518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4686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A67A8AB-ACE0-A871-A0F3-D08F30C14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8E9A-47F6-45B2-B0E8-435F24162F2B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51A6A96-884D-6045-CDB1-2300848FA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8565005-C658-10C9-2C03-E332F9263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F713-F5EA-45AE-9071-1D445304518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319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9504C2-9352-E226-E7FB-043F6482F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3702A8-3A78-F615-9E46-7A407B90E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F5C3A7B-1319-252D-8063-55A10C4D1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DF99ACF-3DCC-0E08-F5E4-94FA05B11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8E9A-47F6-45B2-B0E8-435F24162F2B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CEFF6C8-6055-E2DF-770A-F4B6B2136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1E60A0D-765D-4FEC-1257-D86B858BB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F713-F5EA-45AE-9071-1D445304518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7697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2404F0-9E58-0B71-3432-A3D9680E8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0F0AD74B-C60E-9FE8-1564-09AA9626B1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8ADCCAE-BC80-5AAA-34E4-57EFC461A6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06F6282-0CFA-D636-F888-6985A5F1F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8E9A-47F6-45B2-B0E8-435F24162F2B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E637D8E-768B-D31F-67F2-20218F2B7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678934A-9F39-3BE7-66D8-BED15B186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F713-F5EA-45AE-9071-1D445304518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546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5D7AD83-2A2C-63D9-456B-BA86E3ACD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8A59DC1-72CE-56DD-8BAD-CF87FE53E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832E358-3F13-1A5F-4316-5CB98FD314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68E9A-47F6-45B2-B0E8-435F24162F2B}" type="datetimeFigureOut">
              <a:rPr lang="zh-HK" altLang="en-US" smtClean="0"/>
              <a:t>24/3/2023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1DFD14-B330-A668-3599-CB8094486B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AE9B3D6-15FA-D860-19D4-40E0372F1A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8F713-F5EA-45AE-9071-1D445304518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026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020E3C2C-6685-F9D4-DA6D-48A1761F2597}"/>
              </a:ext>
            </a:extLst>
          </p:cNvPr>
          <p:cNvSpPr txBox="1"/>
          <p:nvPr/>
        </p:nvSpPr>
        <p:spPr>
          <a:xfrm flipH="1">
            <a:off x="1880774" y="1513481"/>
            <a:ext cx="8706395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</a:pPr>
            <a:r>
              <a:rPr lang="zh-TW" altLang="en-US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彼得</a:t>
            </a:r>
            <a:r>
              <a:rPr lang="en-US" altLang="zh-TW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—</a:t>
            </a:r>
            <a:r>
              <a:rPr lang="zh-TW" altLang="en-US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聖潔國度天國人</a:t>
            </a:r>
            <a:endParaRPr lang="en-US" altLang="zh-TW" sz="4000" dirty="0">
              <a:latin typeface="方正粗圓" panose="02000000000000000000" pitchFamily="2" charset="-120"/>
              <a:ea typeface="方正粗圓" panose="02000000000000000000" pitchFamily="2" charset="-120"/>
            </a:endParaRPr>
          </a:p>
          <a:p>
            <a:pPr algn="ctr">
              <a:spcBef>
                <a:spcPts val="1800"/>
              </a:spcBef>
            </a:pPr>
            <a:r>
              <a:rPr lang="zh-TW" altLang="en-US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彼得前書</a:t>
            </a:r>
            <a:r>
              <a:rPr lang="zh-HK" altLang="en-US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 </a:t>
            </a:r>
            <a:r>
              <a:rPr lang="en-US" altLang="zh-TW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2</a:t>
            </a:r>
            <a:r>
              <a:rPr lang="en-US" altLang="zh-HK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 : </a:t>
            </a:r>
            <a:r>
              <a:rPr lang="en-US" altLang="zh-TW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9</a:t>
            </a:r>
            <a:r>
              <a:rPr lang="en-US" altLang="zh-HK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- 1</a:t>
            </a:r>
            <a:r>
              <a:rPr lang="en-US" altLang="zh-TW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0</a:t>
            </a:r>
          </a:p>
          <a:p>
            <a:pPr algn="ctr"/>
            <a:endParaRPr lang="en-US" altLang="zh-TW" sz="2400" dirty="0">
              <a:latin typeface="方正粗圓" panose="02000000000000000000" pitchFamily="2" charset="-120"/>
              <a:ea typeface="方正粗圓" panose="02000000000000000000" pitchFamily="2" charset="-120"/>
            </a:endParaRPr>
          </a:p>
          <a:p>
            <a:pPr algn="ctr"/>
            <a:r>
              <a:rPr lang="en-US" altLang="zh-TW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2023</a:t>
            </a:r>
            <a:r>
              <a:rPr lang="zh-TW" altLang="en-US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年</a:t>
            </a:r>
            <a:r>
              <a:rPr lang="en-US" altLang="zh-TW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3</a:t>
            </a:r>
            <a:r>
              <a:rPr lang="zh-TW" altLang="en-US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月</a:t>
            </a:r>
            <a:r>
              <a:rPr lang="en-US" altLang="zh-TW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25</a:t>
            </a:r>
            <a:r>
              <a:rPr lang="zh-TW" altLang="en-US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日</a:t>
            </a:r>
            <a:endParaRPr lang="en-US" altLang="zh-TW" sz="4000" dirty="0">
              <a:latin typeface="方正粗圓" panose="02000000000000000000" pitchFamily="2" charset="-120"/>
              <a:ea typeface="方正粗圓" panose="02000000000000000000" pitchFamily="2" charset="-120"/>
            </a:endParaRPr>
          </a:p>
          <a:p>
            <a:pPr algn="ctr">
              <a:spcBef>
                <a:spcPts val="1800"/>
              </a:spcBef>
            </a:pPr>
            <a:r>
              <a:rPr lang="zh-TW" altLang="en-US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謝錦璇傳道</a:t>
            </a:r>
            <a:r>
              <a:rPr lang="en-US" altLang="zh-TW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(Doris)</a:t>
            </a:r>
            <a:endParaRPr lang="zh-HK" altLang="en-US" sz="4000" dirty="0">
              <a:latin typeface="方正粗圓" panose="02000000000000000000" pitchFamily="2" charset="-120"/>
              <a:ea typeface="方正粗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56079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7E645EE-06E5-2240-FDA9-2FE26C18C602}"/>
              </a:ext>
            </a:extLst>
          </p:cNvPr>
          <p:cNvSpPr txBox="1"/>
          <p:nvPr/>
        </p:nvSpPr>
        <p:spPr>
          <a:xfrm>
            <a:off x="822960" y="430014"/>
            <a:ext cx="109524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kern="0" dirty="0"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言行與身分要相稱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：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706EB28-90BE-2683-3C4D-5D6D031106A6}"/>
              </a:ext>
            </a:extLst>
          </p:cNvPr>
          <p:cNvSpPr txBox="1"/>
          <p:nvPr/>
        </p:nvSpPr>
        <p:spPr>
          <a:xfrm>
            <a:off x="9059158" y="5720100"/>
            <a:ext cx="28105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+mn-cs"/>
              </a:rPr>
              <a:t>言行一致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460C7386-0754-5A61-0554-CF31BC523F97}"/>
              </a:ext>
            </a:extLst>
          </p:cNvPr>
          <p:cNvSpPr txBox="1"/>
          <p:nvPr/>
        </p:nvSpPr>
        <p:spPr>
          <a:xfrm>
            <a:off x="832308" y="1409010"/>
            <a:ext cx="10527384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6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既然蒙召，行事為人就要與你們所蒙的呼召相稱</a:t>
            </a:r>
            <a:endParaRPr lang="en-US" altLang="zh-TW" sz="3600" b="0" i="0" dirty="0">
              <a:effectLst/>
              <a:latin typeface="方正大標宋" panose="02000000000000000000" pitchFamily="2" charset="-120"/>
              <a:ea typeface="方正大標宋" panose="02000000000000000000" pitchFamily="2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3600" dirty="0">
                <a:latin typeface="方正大標宋" panose="02000000000000000000" pitchFamily="2" charset="-120"/>
                <a:ea typeface="方正大標宋" panose="02000000000000000000" pitchFamily="2" charset="-120"/>
              </a:rPr>
              <a:t>                                           </a:t>
            </a:r>
            <a:r>
              <a:rPr lang="zh-TW" altLang="en-US" sz="3600" dirty="0">
                <a:latin typeface="方正大標宋" panose="02000000000000000000" pitchFamily="2" charset="-120"/>
                <a:ea typeface="方正大標宋" panose="02000000000000000000" pitchFamily="2" charset="-120"/>
              </a:rPr>
              <a:t>以弗所書 </a:t>
            </a:r>
            <a:r>
              <a:rPr lang="en-US" altLang="zh-TW" sz="3600" dirty="0">
                <a:latin typeface="方正大標宋" panose="02000000000000000000" pitchFamily="2" charset="-120"/>
                <a:ea typeface="方正大標宋" panose="02000000000000000000" pitchFamily="2" charset="-120"/>
              </a:rPr>
              <a:t>4 : 1</a:t>
            </a:r>
            <a:endParaRPr lang="zh-HK" altLang="en-US" sz="3600" dirty="0">
              <a:latin typeface="方正大標宋" panose="02000000000000000000" pitchFamily="2" charset="-120"/>
              <a:ea typeface="方正大標宋" panose="02000000000000000000" pitchFamily="2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D5BA8480-85C6-4A99-F0BA-50376DFCCD55}"/>
              </a:ext>
            </a:extLst>
          </p:cNvPr>
          <p:cNvSpPr txBox="1"/>
          <p:nvPr/>
        </p:nvSpPr>
        <p:spPr>
          <a:xfrm>
            <a:off x="948181" y="4082020"/>
            <a:ext cx="30705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+mn-cs"/>
              </a:rPr>
              <a:t>表裡不一？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5244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9AD8FFC5-7BFD-97BB-6679-B6F221809010}"/>
              </a:ext>
            </a:extLst>
          </p:cNvPr>
          <p:cNvSpPr txBox="1"/>
          <p:nvPr/>
        </p:nvSpPr>
        <p:spPr>
          <a:xfrm>
            <a:off x="435990" y="362088"/>
            <a:ext cx="609442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神國子民的責任和使命</a:t>
            </a:r>
            <a:endParaRPr kumimoji="0" lang="zh-HK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+mn-cs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6B4FA72-1AFD-D7FA-F9F0-508048C7B88C}"/>
              </a:ext>
            </a:extLst>
          </p:cNvPr>
          <p:cNvSpPr txBox="1"/>
          <p:nvPr/>
        </p:nvSpPr>
        <p:spPr>
          <a:xfrm>
            <a:off x="735242" y="1610006"/>
            <a:ext cx="913174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1. 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分別為聖 </a:t>
            </a:r>
            <a:r>
              <a:rPr kumimoji="0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( 1:15-16 )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2.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離開黑暗</a:t>
            </a:r>
            <a:r>
              <a:rPr kumimoji="0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( 2:1,11, 5:8 )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3.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進入光明</a:t>
            </a:r>
            <a:r>
              <a:rPr kumimoji="0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( 2:2,5,12,17)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4.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宣揚主名</a:t>
            </a:r>
            <a:r>
              <a:rPr kumimoji="0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( 2:9,12 )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5.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為主受苦</a:t>
            </a:r>
            <a:r>
              <a:rPr kumimoji="0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( 4:1-2, 13-14, 16)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519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7E645EE-06E5-2240-FDA9-2FE26C18C602}"/>
              </a:ext>
            </a:extLst>
          </p:cNvPr>
          <p:cNvSpPr txBox="1"/>
          <p:nvPr/>
        </p:nvSpPr>
        <p:spPr>
          <a:xfrm>
            <a:off x="619760" y="569389"/>
            <a:ext cx="109524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神聖的國民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557713E-52D2-1E1B-36B2-F9C51B8A98ED}"/>
              </a:ext>
            </a:extLst>
          </p:cNvPr>
          <p:cNvSpPr txBox="1"/>
          <p:nvPr/>
        </p:nvSpPr>
        <p:spPr>
          <a:xfrm>
            <a:off x="619760" y="1493431"/>
            <a:ext cx="1017498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出埃及記 </a:t>
            </a:r>
            <a:r>
              <a:rPr lang="en-US" altLang="zh-TW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19:5-6</a:t>
            </a:r>
          </a:p>
          <a:p>
            <a:r>
              <a:rPr lang="en-US" altLang="zh-TW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5</a:t>
            </a:r>
            <a:r>
              <a:rPr lang="zh-TW" altLang="en-US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如今你們若真的聽從我的話，</a:t>
            </a:r>
            <a:endParaRPr lang="en-US" altLang="zh-TW" sz="3200" b="0" i="0" dirty="0">
              <a:effectLst/>
              <a:latin typeface="方正大標宋" panose="02000000000000000000" pitchFamily="2" charset="-120"/>
              <a:ea typeface="方正大標宋" panose="02000000000000000000" pitchFamily="2" charset="-120"/>
            </a:endParaRPr>
          </a:p>
          <a:p>
            <a:r>
              <a:rPr lang="en-US" altLang="zh-TW" sz="3200" dirty="0">
                <a:latin typeface="方正大標宋" panose="02000000000000000000" pitchFamily="2" charset="-120"/>
                <a:ea typeface="方正大標宋" panose="02000000000000000000" pitchFamily="2" charset="-120"/>
              </a:rPr>
              <a:t>  </a:t>
            </a:r>
            <a:r>
              <a:rPr lang="zh-TW" altLang="en-US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遵守我的約，就要在萬民中作</a:t>
            </a:r>
            <a:endParaRPr lang="en-US" altLang="zh-TW" sz="3200" b="0" i="0" dirty="0">
              <a:effectLst/>
              <a:latin typeface="方正大標宋" panose="02000000000000000000" pitchFamily="2" charset="-120"/>
              <a:ea typeface="方正大標宋" panose="02000000000000000000" pitchFamily="2" charset="-120"/>
            </a:endParaRPr>
          </a:p>
          <a:p>
            <a:r>
              <a:rPr lang="en-US" altLang="zh-TW" sz="3200" dirty="0">
                <a:latin typeface="方正大標宋" panose="02000000000000000000" pitchFamily="2" charset="-120"/>
                <a:ea typeface="方正大標宋" panose="02000000000000000000" pitchFamily="2" charset="-120"/>
              </a:rPr>
              <a:t>  </a:t>
            </a:r>
            <a:r>
              <a:rPr lang="zh-TW" altLang="en-US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屬我的子民，因為全地都是我的。</a:t>
            </a:r>
            <a:endParaRPr lang="en-US" altLang="zh-TW" sz="3200" b="0" i="0" dirty="0">
              <a:effectLst/>
              <a:latin typeface="方正大標宋" panose="02000000000000000000" pitchFamily="2" charset="-120"/>
              <a:ea typeface="方正大標宋" panose="02000000000000000000" pitchFamily="2" charset="-120"/>
            </a:endParaRPr>
          </a:p>
          <a:p>
            <a:r>
              <a:rPr lang="en-US" altLang="zh-TW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6</a:t>
            </a:r>
            <a:r>
              <a:rPr lang="zh-TW" altLang="en-US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你們要歸我作祭司的國度，為神聖的國民。</a:t>
            </a:r>
            <a:endParaRPr lang="zh-HK" altLang="en-US" sz="3200" dirty="0">
              <a:latin typeface="方正大標宋" panose="02000000000000000000" pitchFamily="2" charset="-120"/>
              <a:ea typeface="方正大標宋" panose="02000000000000000000" pitchFamily="2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322A90E2-529F-198E-F046-01254E57E14C}"/>
              </a:ext>
            </a:extLst>
          </p:cNvPr>
          <p:cNvSpPr txBox="1"/>
          <p:nvPr/>
        </p:nvSpPr>
        <p:spPr>
          <a:xfrm>
            <a:off x="860667" y="4464427"/>
            <a:ext cx="1024410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1:15</a:t>
            </a:r>
            <a:r>
              <a:rPr lang="zh-TW" altLang="en-US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但那召你們的既是聖潔，你們在一切所行的事上也要聖潔；</a:t>
            </a:r>
            <a:r>
              <a:rPr lang="en-US" altLang="zh-TW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16</a:t>
            </a:r>
            <a:r>
              <a:rPr lang="zh-TW" altLang="en-US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因為經上記著：「你們要成為聖，因為我是神聖的。」</a:t>
            </a:r>
            <a:endParaRPr lang="zh-HK" altLang="en-US" sz="3200" dirty="0">
              <a:latin typeface="方正大標宋" panose="02000000000000000000" pitchFamily="2" charset="-120"/>
              <a:ea typeface="方正大標宋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3129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7E645EE-06E5-2240-FDA9-2FE26C18C602}"/>
              </a:ext>
            </a:extLst>
          </p:cNvPr>
          <p:cNvSpPr txBox="1"/>
          <p:nvPr/>
        </p:nvSpPr>
        <p:spPr>
          <a:xfrm>
            <a:off x="822960" y="430014"/>
            <a:ext cx="109524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kern="0" dirty="0">
                <a:solidFill>
                  <a:prstClr val="black"/>
                </a:solidFill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脫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離黑暗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B24298B-3DE5-1953-BD0B-E83AEADA9372}"/>
              </a:ext>
            </a:extLst>
          </p:cNvPr>
          <p:cNvSpPr txBox="1"/>
          <p:nvPr/>
        </p:nvSpPr>
        <p:spPr>
          <a:xfrm>
            <a:off x="752416" y="1734393"/>
            <a:ext cx="10687168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2:1 </a:t>
            </a:r>
            <a:r>
              <a:rPr lang="zh-TW" altLang="zh-HK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你們要除去一切的惡毒，一切詭詐、假善、嫉妒，</a:t>
            </a:r>
            <a:endParaRPr lang="en-US" altLang="zh-TW" sz="3200" kern="0" dirty="0">
              <a:effectLst/>
              <a:latin typeface="方正大標宋" panose="02000000000000000000" pitchFamily="2" charset="-120"/>
              <a:ea typeface="方正大標宋" panose="02000000000000000000" pitchFamily="2" charset="-120"/>
              <a:cs typeface="Times New Roman" panose="02020603050405020304" pitchFamily="18" charset="0"/>
            </a:endParaRPr>
          </a:p>
          <a:p>
            <a:r>
              <a:rPr lang="en-US" altLang="zh-TW" sz="3200" kern="0" dirty="0"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     </a:t>
            </a:r>
            <a:r>
              <a:rPr lang="zh-TW" altLang="zh-HK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和一切毀謗的話。</a:t>
            </a:r>
            <a:endParaRPr lang="en-US" altLang="zh-TW" sz="3200" kern="0" dirty="0">
              <a:effectLst/>
              <a:latin typeface="方正大標宋" panose="02000000000000000000" pitchFamily="2" charset="-120"/>
              <a:ea typeface="方正大標宋" panose="02000000000000000000" pitchFamily="2" charset="-12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en-US" altLang="zh-TW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2:11</a:t>
            </a:r>
            <a:r>
              <a:rPr lang="zh-TW" altLang="zh-HK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我勸你們要禁戒肉體的情慾；這情慾是與靈魂爭戰的</a:t>
            </a:r>
            <a:endParaRPr lang="en-US" altLang="zh-TW" sz="3200" kern="0" dirty="0">
              <a:effectLst/>
              <a:latin typeface="方正大標宋" panose="02000000000000000000" pitchFamily="2" charset="-120"/>
              <a:ea typeface="方正大標宋" panose="02000000000000000000" pitchFamily="2" charset="-12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en-US" altLang="zh-TW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5:8</a:t>
            </a:r>
            <a:r>
              <a:rPr lang="zh-TW" altLang="en-US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務要謹慎，要警醒。因為你們的仇敵魔鬼，如同咆哮的  </a:t>
            </a:r>
            <a:endParaRPr lang="en-US" altLang="zh-TW" sz="3200" b="0" i="0" dirty="0">
              <a:effectLst/>
              <a:latin typeface="方正大標宋" panose="02000000000000000000" pitchFamily="2" charset="-120"/>
              <a:ea typeface="方正大標宋" panose="02000000000000000000" pitchFamily="2" charset="-120"/>
            </a:endParaRPr>
          </a:p>
          <a:p>
            <a:r>
              <a:rPr lang="en-US" altLang="zh-TW" sz="3200" dirty="0">
                <a:latin typeface="方正大標宋" panose="02000000000000000000" pitchFamily="2" charset="-120"/>
                <a:ea typeface="方正大標宋" panose="02000000000000000000" pitchFamily="2" charset="-120"/>
              </a:rPr>
              <a:t>    </a:t>
            </a:r>
            <a:r>
              <a:rPr lang="zh-TW" altLang="en-US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獅子，走來走去，尋找可吞吃的人。 </a:t>
            </a:r>
            <a:r>
              <a:rPr lang="en-US" altLang="zh-TW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9</a:t>
            </a:r>
            <a:r>
              <a:rPr lang="zh-TW" altLang="en-US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你們要用堅固的  </a:t>
            </a:r>
            <a:endParaRPr lang="en-US" altLang="zh-TW" sz="3200" b="0" i="0" dirty="0">
              <a:effectLst/>
              <a:latin typeface="方正大標宋" panose="02000000000000000000" pitchFamily="2" charset="-120"/>
              <a:ea typeface="方正大標宋" panose="02000000000000000000" pitchFamily="2" charset="-120"/>
            </a:endParaRPr>
          </a:p>
          <a:p>
            <a:r>
              <a:rPr lang="en-US" altLang="zh-TW" sz="3200" dirty="0">
                <a:latin typeface="方正大標宋" panose="02000000000000000000" pitchFamily="2" charset="-120"/>
                <a:ea typeface="方正大標宋" panose="02000000000000000000" pitchFamily="2" charset="-120"/>
              </a:rPr>
              <a:t>    </a:t>
            </a:r>
            <a:r>
              <a:rPr lang="zh-TW" altLang="en-US" sz="3200" dirty="0">
                <a:latin typeface="方正大標宋" panose="02000000000000000000" pitchFamily="2" charset="-120"/>
                <a:ea typeface="方正大標宋" panose="02000000000000000000" pitchFamily="2" charset="-120"/>
              </a:rPr>
              <a:t>信</a:t>
            </a:r>
            <a:r>
              <a:rPr lang="zh-TW" altLang="en-US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心抵擋他。</a:t>
            </a:r>
            <a:endParaRPr lang="en-US" altLang="zh-TW" sz="3200" kern="0" dirty="0">
              <a:effectLst/>
              <a:latin typeface="方正大標宋" panose="02000000000000000000" pitchFamily="2" charset="-120"/>
              <a:ea typeface="方正大標宋" panose="02000000000000000000" pitchFamily="2" charset="-120"/>
              <a:cs typeface="Times New Roman" panose="02020603050405020304" pitchFamily="18" charset="0"/>
            </a:endParaRPr>
          </a:p>
          <a:p>
            <a:endParaRPr lang="en-US" altLang="zh-HK" sz="3200" kern="0" dirty="0">
              <a:latin typeface="方正大標宋" panose="02000000000000000000" pitchFamily="2" charset="-120"/>
              <a:ea typeface="方正大標宋" panose="02000000000000000000" pitchFamily="2" charset="-120"/>
              <a:cs typeface="Times New Roman" panose="02020603050405020304" pitchFamily="18" charset="0"/>
            </a:endParaRPr>
          </a:p>
          <a:p>
            <a:endParaRPr lang="en-US" altLang="zh-HK" sz="3200" kern="0" dirty="0">
              <a:latin typeface="方正大標宋" panose="02000000000000000000" pitchFamily="2" charset="-120"/>
              <a:ea typeface="方正大標宋" panose="02000000000000000000" pitchFamily="2" charset="-120"/>
              <a:cs typeface="Times New Roman" panose="02020603050405020304" pitchFamily="18" charset="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CF5B7FA-9DCD-8CE8-A9EB-C302099B11EC}"/>
              </a:ext>
            </a:extLst>
          </p:cNvPr>
          <p:cNvSpPr txBox="1"/>
          <p:nvPr/>
        </p:nvSpPr>
        <p:spPr>
          <a:xfrm>
            <a:off x="7362333" y="5720100"/>
            <a:ext cx="47147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與情慾和罪惡爭戰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266431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7E645EE-06E5-2240-FDA9-2FE26C18C602}"/>
              </a:ext>
            </a:extLst>
          </p:cNvPr>
          <p:cNvSpPr txBox="1"/>
          <p:nvPr/>
        </p:nvSpPr>
        <p:spPr>
          <a:xfrm>
            <a:off x="822960" y="307465"/>
            <a:ext cx="109524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進入光明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04B86B5-9571-BE70-3D3F-262092FF7D26}"/>
              </a:ext>
            </a:extLst>
          </p:cNvPr>
          <p:cNvSpPr txBox="1"/>
          <p:nvPr/>
        </p:nvSpPr>
        <p:spPr>
          <a:xfrm>
            <a:off x="822959" y="1015351"/>
            <a:ext cx="11196215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2:2 </a:t>
            </a:r>
            <a:r>
              <a:rPr lang="zh-TW" altLang="zh-HK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要愛慕那純淨的靈奶，像初生的嬰孩愛慕奶一樣，好使你們藉著它成長，以致得救</a:t>
            </a:r>
            <a:r>
              <a:rPr lang="en-US" altLang="zh-TW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  (</a:t>
            </a:r>
            <a:r>
              <a:rPr lang="zh-TW" altLang="en-US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渴慕真理</a:t>
            </a:r>
            <a:r>
              <a:rPr lang="en-US" altLang="zh-TW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en-US" altLang="zh-TW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2:5</a:t>
            </a:r>
            <a:r>
              <a:rPr lang="zh-TW" altLang="zh-HK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被建造成屬靈的殿</a:t>
            </a:r>
            <a:r>
              <a:rPr lang="en-US" altLang="zh-TW" sz="3200" kern="0" dirty="0"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(</a:t>
            </a:r>
            <a:r>
              <a:rPr lang="zh-TW" altLang="en-US" sz="3200" kern="0" dirty="0"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聖靈內住</a:t>
            </a:r>
            <a:r>
              <a:rPr lang="en-US" altLang="zh-TW" sz="3200" kern="0" dirty="0"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)</a:t>
            </a:r>
            <a:r>
              <a:rPr lang="zh-TW" altLang="zh-HK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，成為聖潔的祭司</a:t>
            </a:r>
            <a:r>
              <a:rPr lang="en-US" altLang="zh-TW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  (</a:t>
            </a:r>
            <a:r>
              <a:rPr lang="zh-TW" altLang="en-US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禱告守望</a:t>
            </a:r>
            <a:r>
              <a:rPr lang="en-US" altLang="zh-TW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en-US" altLang="zh-TW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2:12</a:t>
            </a:r>
            <a:r>
              <a:rPr lang="zh-TW" altLang="zh-HK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在外邦人</a:t>
            </a:r>
            <a:r>
              <a:rPr lang="en-US" altLang="zh-TW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(</a:t>
            </a:r>
            <a:r>
              <a:rPr lang="zh-TW" altLang="en-US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未信者</a:t>
            </a:r>
            <a:r>
              <a:rPr lang="en-US" altLang="zh-TW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)</a:t>
            </a:r>
            <a:r>
              <a:rPr lang="zh-TW" altLang="zh-HK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中要品行端正</a:t>
            </a:r>
            <a:r>
              <a:rPr lang="zh-TW" altLang="en-US" sz="3200" kern="0" dirty="0"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 </a:t>
            </a:r>
            <a:r>
              <a:rPr lang="en-US" altLang="zh-TW" sz="3200" kern="0" dirty="0"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(</a:t>
            </a:r>
            <a:r>
              <a:rPr lang="zh-TW" altLang="en-US" sz="3200" kern="0" dirty="0"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生命見證</a:t>
            </a:r>
            <a:r>
              <a:rPr lang="en-US" altLang="zh-TW" sz="3200" kern="0" dirty="0"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en-US" altLang="zh-TW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2:17</a:t>
            </a:r>
            <a:r>
              <a:rPr lang="zh-TW" altLang="en-US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務要尊重眾人；要敬愛教中的弟兄姊妹；要敬畏上帝；  </a:t>
            </a:r>
            <a:endParaRPr lang="en-US" altLang="zh-TW" sz="3200" b="0" i="0" dirty="0">
              <a:effectLst/>
              <a:latin typeface="方正大標宋" panose="02000000000000000000" pitchFamily="2" charset="-120"/>
              <a:ea typeface="方正大標宋" panose="02000000000000000000" pitchFamily="2" charset="-120"/>
            </a:endParaRPr>
          </a:p>
          <a:p>
            <a:r>
              <a:rPr lang="en-US" altLang="zh-TW" sz="3200" dirty="0">
                <a:latin typeface="方正大標宋" panose="02000000000000000000" pitchFamily="2" charset="-120"/>
                <a:ea typeface="方正大標宋" panose="02000000000000000000" pitchFamily="2" charset="-120"/>
              </a:rPr>
              <a:t>    </a:t>
            </a:r>
            <a:r>
              <a:rPr lang="zh-TW" altLang="en-US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要尊敬君王</a:t>
            </a:r>
            <a:r>
              <a:rPr lang="zh-TW" altLang="en-US" sz="3200" dirty="0">
                <a:latin typeface="方正大標宋" panose="02000000000000000000" pitchFamily="2" charset="-120"/>
                <a:ea typeface="方正大標宋" panose="02000000000000000000" pitchFamily="2" charset="-120"/>
              </a:rPr>
              <a:t> </a:t>
            </a:r>
            <a:r>
              <a:rPr lang="en-US" altLang="zh-TW" sz="3200" dirty="0">
                <a:latin typeface="方正大標宋" panose="02000000000000000000" pitchFamily="2" charset="-120"/>
                <a:ea typeface="方正大標宋" panose="02000000000000000000" pitchFamily="2" charset="-120"/>
              </a:rPr>
              <a:t>(</a:t>
            </a:r>
            <a:r>
              <a:rPr lang="zh-TW" altLang="en-US" sz="3200" dirty="0">
                <a:latin typeface="方正大標宋" panose="02000000000000000000" pitchFamily="2" charset="-120"/>
                <a:ea typeface="方正大標宋" panose="02000000000000000000" pitchFamily="2" charset="-120"/>
              </a:rPr>
              <a:t>建立關係</a:t>
            </a:r>
            <a:r>
              <a:rPr lang="en-US" altLang="zh-TW" sz="3200" dirty="0">
                <a:latin typeface="方正大標宋" panose="02000000000000000000" pitchFamily="2" charset="-120"/>
                <a:ea typeface="方正大標宋" panose="02000000000000000000" pitchFamily="2" charset="-120"/>
              </a:rPr>
              <a:t>)</a:t>
            </a:r>
            <a:endParaRPr lang="en-US" altLang="zh-TW" sz="3200" kern="0" dirty="0">
              <a:effectLst/>
              <a:latin typeface="方正大標宋" panose="02000000000000000000" pitchFamily="2" charset="-120"/>
              <a:ea typeface="方正大標宋" panose="02000000000000000000" pitchFamily="2" charset="-120"/>
              <a:cs typeface="Times New Roman" panose="02020603050405020304" pitchFamily="18" charset="0"/>
            </a:endParaRPr>
          </a:p>
          <a:p>
            <a:endParaRPr lang="en-US" altLang="zh-TW" sz="3200" kern="0" dirty="0">
              <a:effectLst/>
              <a:latin typeface="方正大標宋" panose="02000000000000000000" pitchFamily="2" charset="-120"/>
              <a:ea typeface="方正大標宋" panose="02000000000000000000" pitchFamily="2" charset="-120"/>
              <a:cs typeface="Times New Roman" panose="02020603050405020304" pitchFamily="18" charset="0"/>
            </a:endParaRPr>
          </a:p>
          <a:p>
            <a:endParaRPr lang="zh-HK" altLang="en-US" sz="3200" dirty="0">
              <a:latin typeface="方正大標宋" panose="02000000000000000000" pitchFamily="2" charset="-120"/>
              <a:ea typeface="方正大標宋" panose="02000000000000000000" pitchFamily="2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FCFF2349-E604-62B1-C5FE-98A6C992F688}"/>
              </a:ext>
            </a:extLst>
          </p:cNvPr>
          <p:cNvSpPr txBox="1"/>
          <p:nvPr/>
        </p:nvSpPr>
        <p:spPr>
          <a:xfrm>
            <a:off x="4861613" y="5154946"/>
            <a:ext cx="28751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kern="0" dirty="0"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作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光明之子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6220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7E645EE-06E5-2240-FDA9-2FE26C18C602}"/>
              </a:ext>
            </a:extLst>
          </p:cNvPr>
          <p:cNvSpPr txBox="1"/>
          <p:nvPr/>
        </p:nvSpPr>
        <p:spPr>
          <a:xfrm>
            <a:off x="822960" y="430014"/>
            <a:ext cx="109524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傳揚主名：</a:t>
            </a:r>
            <a:endParaRPr kumimoji="0" lang="en-US" altLang="zh-TW" sz="4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Times New Roman" panose="02020603050405020304" pitchFamily="18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F24369AC-5120-4E78-4359-1BA42E8350A0}"/>
              </a:ext>
            </a:extLst>
          </p:cNvPr>
          <p:cNvSpPr txBox="1"/>
          <p:nvPr/>
        </p:nvSpPr>
        <p:spPr>
          <a:xfrm>
            <a:off x="756500" y="1258765"/>
            <a:ext cx="11654641" cy="15323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endParaRPr lang="en-US" altLang="zh-TW" sz="3200" kern="0" dirty="0">
              <a:effectLst/>
              <a:latin typeface="方正大標宋" panose="02000000000000000000" pitchFamily="2" charset="-120"/>
              <a:ea typeface="方正大標宋" panose="02000000000000000000" pitchFamily="2" charset="-12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en-US" altLang="zh-TW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2:9</a:t>
            </a:r>
            <a:r>
              <a:rPr lang="zh-TW" altLang="zh-HK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要使你們宣揚那召你們出黑暗入奇妙光明者的美德</a:t>
            </a:r>
            <a:r>
              <a:rPr lang="en-US" altLang="zh-TW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 (</a:t>
            </a:r>
            <a:r>
              <a:rPr lang="zh-TW" altLang="en-US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神蹟</a:t>
            </a:r>
            <a:r>
              <a:rPr lang="en-US" altLang="zh-TW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ts val="1800"/>
              </a:lnSpc>
            </a:pPr>
            <a:endParaRPr lang="en-US" altLang="zh-TW" sz="1800" kern="0" dirty="0">
              <a:effectLst/>
              <a:latin typeface="方正大標宋" panose="02000000000000000000" pitchFamily="2" charset="-120"/>
              <a:ea typeface="方正大標宋" panose="02000000000000000000" pitchFamily="2" charset="-12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  <a:spcBef>
                <a:spcPts val="1800"/>
              </a:spcBef>
            </a:pPr>
            <a:r>
              <a:rPr lang="en-US" altLang="zh-TW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2:12</a:t>
            </a:r>
            <a:r>
              <a:rPr lang="zh-TW" altLang="zh-HK" sz="32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  <a:cs typeface="Times New Roman" panose="02020603050405020304" pitchFamily="18" charset="0"/>
              </a:rPr>
              <a:t>因看見你們的好行為而在鑒察的日子歸榮耀給上帝。</a:t>
            </a:r>
            <a:endParaRPr lang="zh-TW" altLang="zh-HK" sz="3200" kern="100" dirty="0">
              <a:effectLst/>
              <a:latin typeface="方正大標宋" panose="02000000000000000000" pitchFamily="2" charset="-120"/>
              <a:ea typeface="方正大標宋" panose="02000000000000000000" pitchFamily="2" charset="-12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endParaRPr lang="zh-TW" altLang="zh-HK" sz="3200" kern="100" dirty="0">
              <a:effectLst/>
              <a:latin typeface="方正大標宋" panose="02000000000000000000" pitchFamily="2" charset="-120"/>
              <a:ea typeface="方正大標宋" panose="02000000000000000000" pitchFamily="2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229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7E645EE-06E5-2240-FDA9-2FE26C18C602}"/>
              </a:ext>
            </a:extLst>
          </p:cNvPr>
          <p:cNvSpPr txBox="1"/>
          <p:nvPr/>
        </p:nvSpPr>
        <p:spPr>
          <a:xfrm>
            <a:off x="3944804" y="5539343"/>
            <a:ext cx="27293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 受苦心志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0BE53CA-C97F-9DF4-CC14-EEC5C36237A9}"/>
              </a:ext>
            </a:extLst>
          </p:cNvPr>
          <p:cNvSpPr txBox="1"/>
          <p:nvPr/>
        </p:nvSpPr>
        <p:spPr>
          <a:xfrm>
            <a:off x="526435" y="1227900"/>
            <a:ext cx="1095248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4</a:t>
            </a:r>
            <a:r>
              <a:rPr lang="en-US" altLang="zh-TW" sz="3200" b="0" i="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:1</a:t>
            </a:r>
            <a:r>
              <a:rPr lang="zh-TW" altLang="en-US" sz="3200" b="0" i="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既然基督在肉身受苦，你們也該將這樣的心志作為兵器，因為在肉身受過苦的已經與罪斷絕了，</a:t>
            </a:r>
            <a:r>
              <a:rPr lang="en-US" altLang="zh-TW" sz="3200" b="0" i="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zh-TW" altLang="en-US" sz="3200" b="0" i="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使你們從今以後不再隨從人的情慾，只順從上帝的旨意，在世度餘下的光陰。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9E86EA3-EF21-6D7B-39F9-008709468A58}"/>
              </a:ext>
            </a:extLst>
          </p:cNvPr>
          <p:cNvSpPr txBox="1"/>
          <p:nvPr/>
        </p:nvSpPr>
        <p:spPr>
          <a:xfrm>
            <a:off x="717904" y="261904"/>
            <a:ext cx="27293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kern="0" dirty="0"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為主受苦</a:t>
            </a:r>
            <a:endParaRPr lang="en-US" altLang="zh-TW" sz="4000" kern="0" dirty="0">
              <a:latin typeface="方正粗圓" panose="02000000000000000000" pitchFamily="2" charset="-120"/>
              <a:ea typeface="方正粗圓" panose="02000000000000000000" pitchFamily="2" charset="-120"/>
              <a:cs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BA3EE9E7-5427-897B-46BA-352F0E94A972}"/>
              </a:ext>
            </a:extLst>
          </p:cNvPr>
          <p:cNvSpPr txBox="1"/>
          <p:nvPr/>
        </p:nvSpPr>
        <p:spPr>
          <a:xfrm>
            <a:off x="604782" y="3047629"/>
            <a:ext cx="1036801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4</a:t>
            </a:r>
            <a:r>
              <a:rPr lang="en-US" altLang="zh-TW" sz="3200" b="0" i="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:13</a:t>
            </a:r>
            <a:r>
              <a:rPr lang="zh-TW" altLang="en-US" sz="3200" b="0" i="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因為你們是與基督一同受苦，</a:t>
            </a:r>
            <a:r>
              <a:rPr lang="en-US" altLang="zh-TW" sz="3200" b="0" i="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…14</a:t>
            </a:r>
            <a:r>
              <a:rPr lang="zh-TW" altLang="en-US" sz="3200" b="0" i="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你們若為基督的名受辱罵是有福的</a:t>
            </a:r>
            <a:r>
              <a:rPr lang="en-US" altLang="zh-TW" sz="3200" b="0" i="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…16</a:t>
            </a:r>
            <a:r>
              <a:rPr lang="zh-TW" altLang="en-US" sz="3200" b="0" i="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若有人因是基督徒而受苦，不要引以為恥，倒要因這名而歸榮耀給上帝。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86047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7E645EE-06E5-2240-FDA9-2FE26C18C602}"/>
              </a:ext>
            </a:extLst>
          </p:cNvPr>
          <p:cNvSpPr txBox="1"/>
          <p:nvPr/>
        </p:nvSpPr>
        <p:spPr>
          <a:xfrm>
            <a:off x="822960" y="430014"/>
            <a:ext cx="109524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kern="0" dirty="0"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最後的得勝者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7E21336-AEA3-26E6-BF82-4F03E05B5497}"/>
              </a:ext>
            </a:extLst>
          </p:cNvPr>
          <p:cNvSpPr txBox="1"/>
          <p:nvPr/>
        </p:nvSpPr>
        <p:spPr>
          <a:xfrm>
            <a:off x="822959" y="1398318"/>
            <a:ext cx="1025353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5:10</a:t>
            </a:r>
            <a:r>
              <a:rPr lang="zh-TW" altLang="en-US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那賜一切恩典的上帝曾在基督裏召了你們，得享他永遠的榮耀，在你們暫受苦難之後，必要親自成全你們，堅固你們，賜力量給你們，建立你們。</a:t>
            </a:r>
            <a:r>
              <a:rPr lang="en-US" altLang="zh-TW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11</a:t>
            </a:r>
            <a:r>
              <a:rPr lang="zh-TW" altLang="en-US" sz="32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願權能歸給他，直到永永遠遠。阿們！</a:t>
            </a:r>
            <a:endParaRPr lang="zh-HK" altLang="en-US" sz="3200" dirty="0">
              <a:latin typeface="方正大標宋" panose="02000000000000000000" pitchFamily="2" charset="-120"/>
              <a:ea typeface="方正大標宋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3762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F9FCE511-40DD-6174-98B5-44BDA5BA36CF}"/>
              </a:ext>
            </a:extLst>
          </p:cNvPr>
          <p:cNvSpPr txBox="1"/>
          <p:nvPr/>
        </p:nvSpPr>
        <p:spPr>
          <a:xfrm>
            <a:off x="822960" y="430014"/>
            <a:ext cx="109524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入境某國某地：需要身分證明</a:t>
            </a:r>
            <a:endParaRPr kumimoji="0" lang="zh-HK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F71AA88-2085-0919-E9A3-93312DC4C27E}"/>
              </a:ext>
            </a:extLst>
          </p:cNvPr>
          <p:cNvSpPr txBox="1"/>
          <p:nvPr/>
        </p:nvSpPr>
        <p:spPr>
          <a:xfrm>
            <a:off x="822960" y="1443841"/>
            <a:ext cx="6094476" cy="364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600" kern="0" dirty="0">
                <a:solidFill>
                  <a:prstClr val="black"/>
                </a:solidFill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檔案資料</a:t>
            </a:r>
            <a:r>
              <a:rPr lang="en-US" altLang="zh-TW" sz="3600" kern="0" dirty="0">
                <a:solidFill>
                  <a:prstClr val="black"/>
                </a:solidFill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/</a:t>
            </a:r>
            <a:r>
              <a:rPr lang="zh-TW" altLang="en-US" sz="3600" kern="0" dirty="0">
                <a:solidFill>
                  <a:prstClr val="black"/>
                </a:solidFill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記錄</a:t>
            </a:r>
            <a:endParaRPr lang="en-US" altLang="zh-TW" sz="3600" kern="0" dirty="0">
              <a:solidFill>
                <a:prstClr val="black"/>
              </a:solidFill>
              <a:latin typeface="方正粗圓" panose="02000000000000000000" pitchFamily="2" charset="-120"/>
              <a:ea typeface="方正粗圓" panose="02000000000000000000" pitchFamily="2" charset="-120"/>
              <a:cs typeface="Times New Roman" panose="02020603050405020304" pitchFamily="18" charset="0"/>
            </a:endParaRPr>
          </a:p>
          <a:p>
            <a:endParaRPr lang="en-US" altLang="zh-TW" sz="3600" kern="0" dirty="0">
              <a:solidFill>
                <a:prstClr val="black"/>
              </a:solidFill>
              <a:latin typeface="方正粗圓" panose="02000000000000000000" pitchFamily="2" charset="-120"/>
              <a:ea typeface="方正粗圓" panose="02000000000000000000" pitchFamily="2" charset="-12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zh-TW" altLang="en-US" sz="3600" kern="0" dirty="0">
                <a:solidFill>
                  <a:prstClr val="black"/>
                </a:solidFill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國籍與歸屬？</a:t>
            </a:r>
            <a:endParaRPr lang="en-US" altLang="zh-TW" sz="3600" kern="0" dirty="0">
              <a:solidFill>
                <a:prstClr val="black"/>
              </a:solidFill>
              <a:latin typeface="方正粗圓" panose="02000000000000000000" pitchFamily="2" charset="-120"/>
              <a:ea typeface="方正粗圓" panose="02000000000000000000" pitchFamily="2" charset="-12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zh-TW" altLang="en-US" sz="3600" kern="0" dirty="0">
                <a:solidFill>
                  <a:prstClr val="black"/>
                </a:solidFill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證件能否代表你？</a:t>
            </a:r>
            <a:endParaRPr lang="en-US" altLang="zh-TW" sz="3600" kern="0" dirty="0">
              <a:solidFill>
                <a:prstClr val="black"/>
              </a:solidFill>
              <a:latin typeface="方正粗圓" panose="02000000000000000000" pitchFamily="2" charset="-120"/>
              <a:ea typeface="方正粗圓" panose="02000000000000000000" pitchFamily="2" charset="-12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zh-TW" altLang="en-US" sz="3600" kern="0" dirty="0">
                <a:solidFill>
                  <a:prstClr val="black"/>
                </a:solidFill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怎樣表明你的身分？</a:t>
            </a:r>
            <a:endParaRPr lang="en-US" altLang="zh-TW" sz="3600" kern="0" dirty="0">
              <a:solidFill>
                <a:prstClr val="black"/>
              </a:solidFill>
              <a:latin typeface="方正粗圓" panose="02000000000000000000" pitchFamily="2" charset="-120"/>
              <a:ea typeface="方正粗圓" panose="02000000000000000000" pitchFamily="2" charset="-120"/>
              <a:cs typeface="Times New Roman" panose="02020603050405020304" pitchFamily="18" charset="0"/>
            </a:endParaRPr>
          </a:p>
          <a:p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58853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E84CD76F-6024-89BE-5867-72FF150C2B55}"/>
              </a:ext>
            </a:extLst>
          </p:cNvPr>
          <p:cNvSpPr txBox="1"/>
          <p:nvPr/>
        </p:nvSpPr>
        <p:spPr>
          <a:xfrm>
            <a:off x="295940" y="156777"/>
            <a:ext cx="11600120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52400"/>
            <a:r>
              <a:rPr lang="zh-TW" altLang="en-US" sz="3900" dirty="0">
                <a:latin typeface="方正粗圓" panose="02000000000000000000" pitchFamily="2" charset="-120"/>
                <a:ea typeface="方正粗圓" panose="02000000000000000000" pitchFamily="2" charset="-120"/>
              </a:rPr>
              <a:t>彼得前書</a:t>
            </a:r>
            <a:r>
              <a:rPr lang="zh-HK" altLang="en-US" sz="3900" dirty="0">
                <a:latin typeface="方正粗圓" panose="02000000000000000000" pitchFamily="2" charset="-120"/>
                <a:ea typeface="方正粗圓" panose="02000000000000000000" pitchFamily="2" charset="-120"/>
              </a:rPr>
              <a:t>  </a:t>
            </a:r>
            <a:r>
              <a:rPr lang="en-US" altLang="zh-TW" sz="3900" dirty="0">
                <a:latin typeface="方正粗圓" panose="02000000000000000000" pitchFamily="2" charset="-120"/>
                <a:ea typeface="方正粗圓" panose="02000000000000000000" pitchFamily="2" charset="-120"/>
              </a:rPr>
              <a:t>2</a:t>
            </a:r>
            <a:r>
              <a:rPr lang="en-US" altLang="zh-HK" sz="3900" dirty="0">
                <a:latin typeface="方正粗圓" panose="02000000000000000000" pitchFamily="2" charset="-120"/>
                <a:ea typeface="方正粗圓" panose="02000000000000000000" pitchFamily="2" charset="-120"/>
              </a:rPr>
              <a:t> : </a:t>
            </a:r>
            <a:r>
              <a:rPr lang="en-US" altLang="zh-TW" sz="3900" dirty="0">
                <a:latin typeface="方正粗圓" panose="02000000000000000000" pitchFamily="2" charset="-120"/>
                <a:ea typeface="方正粗圓" panose="02000000000000000000" pitchFamily="2" charset="-120"/>
              </a:rPr>
              <a:t>9</a:t>
            </a:r>
            <a:r>
              <a:rPr lang="en-US" altLang="zh-HK" sz="3900" dirty="0">
                <a:latin typeface="方正粗圓" panose="02000000000000000000" pitchFamily="2" charset="-120"/>
                <a:ea typeface="方正粗圓" panose="02000000000000000000" pitchFamily="2" charset="-120"/>
              </a:rPr>
              <a:t> - 1</a:t>
            </a:r>
            <a:r>
              <a:rPr lang="en-US" altLang="zh-TW" sz="3900" dirty="0">
                <a:latin typeface="方正粗圓" panose="02000000000000000000" pitchFamily="2" charset="-120"/>
                <a:ea typeface="方正粗圓" panose="02000000000000000000" pitchFamily="2" charset="-120"/>
              </a:rPr>
              <a:t>0</a:t>
            </a:r>
          </a:p>
          <a:p>
            <a:pPr algn="l">
              <a:spcBef>
                <a:spcPts val="1200"/>
              </a:spcBef>
            </a:pPr>
            <a:r>
              <a:rPr lang="en-US" altLang="zh-TW" sz="39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9</a:t>
            </a:r>
            <a:r>
              <a:rPr lang="zh-TW" altLang="en-US" sz="39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你們是被揀選的一族，是君尊的祭司，</a:t>
            </a:r>
            <a:endParaRPr lang="en-US" altLang="zh-TW" sz="3900" b="0" i="0" dirty="0">
              <a:effectLst/>
              <a:latin typeface="方正大標宋" panose="02000000000000000000" pitchFamily="2" charset="-120"/>
              <a:ea typeface="方正大標宋" panose="02000000000000000000" pitchFamily="2" charset="-120"/>
            </a:endParaRPr>
          </a:p>
          <a:p>
            <a:pPr algn="l"/>
            <a:r>
              <a:rPr lang="en-US" altLang="zh-TW" sz="3900" dirty="0">
                <a:latin typeface="方正大標宋" panose="02000000000000000000" pitchFamily="2" charset="-120"/>
                <a:ea typeface="方正大標宋" panose="02000000000000000000" pitchFamily="2" charset="-120"/>
              </a:rPr>
              <a:t>  </a:t>
            </a:r>
            <a:r>
              <a:rPr lang="zh-TW" altLang="en-US" sz="39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是神聖的國度，是屬上帝的子民，</a:t>
            </a:r>
            <a:endParaRPr lang="en-US" altLang="zh-TW" sz="3900" b="0" i="0" dirty="0">
              <a:effectLst/>
              <a:latin typeface="方正大標宋" panose="02000000000000000000" pitchFamily="2" charset="-120"/>
              <a:ea typeface="方正大標宋" panose="02000000000000000000" pitchFamily="2" charset="-120"/>
            </a:endParaRPr>
          </a:p>
          <a:p>
            <a:pPr algn="l"/>
            <a:r>
              <a:rPr lang="en-US" altLang="zh-TW" sz="3900" dirty="0">
                <a:latin typeface="方正大標宋" panose="02000000000000000000" pitchFamily="2" charset="-120"/>
                <a:ea typeface="方正大標宋" panose="02000000000000000000" pitchFamily="2" charset="-120"/>
              </a:rPr>
              <a:t>  </a:t>
            </a:r>
            <a:r>
              <a:rPr lang="zh-TW" altLang="en-US" sz="39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要使你們宣揚那召你們出黑暗入奇妙光明者的美德。</a:t>
            </a:r>
          </a:p>
          <a:p>
            <a:pPr algn="l"/>
            <a:r>
              <a:rPr lang="en-US" altLang="zh-TW" sz="39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10</a:t>
            </a:r>
            <a:r>
              <a:rPr lang="zh-TW" altLang="en-US" sz="39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「你們從前不是子民，現在卻成了上帝的子民；</a:t>
            </a:r>
          </a:p>
          <a:p>
            <a:pPr algn="l"/>
            <a:r>
              <a:rPr lang="zh-TW" altLang="en-US" sz="39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        從前未曾蒙憐憫，現在卻蒙了憐憫。」</a:t>
            </a:r>
          </a:p>
        </p:txBody>
      </p:sp>
    </p:spTree>
    <p:extLst>
      <p:ext uri="{BB962C8B-B14F-4D97-AF65-F5344CB8AC3E}">
        <p14:creationId xmlns:p14="http://schemas.microsoft.com/office/powerpoint/2010/main" val="3506247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7CCFCB75-91EA-E80C-2A62-F4B68BEDA7C4}"/>
              </a:ext>
            </a:extLst>
          </p:cNvPr>
          <p:cNvSpPr txBox="1"/>
          <p:nvPr/>
        </p:nvSpPr>
        <p:spPr>
          <a:xfrm>
            <a:off x="785864" y="891927"/>
            <a:ext cx="109524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大綱</a:t>
            </a:r>
            <a:endParaRPr kumimoji="0" lang="zh-HK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+mn-cs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729708A5-A255-B864-7465-735A2AD33D7E}"/>
              </a:ext>
            </a:extLst>
          </p:cNvPr>
          <p:cNvSpPr txBox="1"/>
          <p:nvPr/>
        </p:nvSpPr>
        <p:spPr>
          <a:xfrm>
            <a:off x="3191256" y="2527162"/>
            <a:ext cx="6902275" cy="29700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9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1.</a:t>
            </a:r>
            <a:r>
              <a:rPr kumimoji="0" lang="zh-TW" altLang="en-US" sz="9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確立身分</a:t>
            </a:r>
            <a:endParaRPr kumimoji="0" lang="en-US" altLang="zh-TW" sz="9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2.</a:t>
            </a:r>
            <a:r>
              <a:rPr lang="zh-TW" altLang="en-US" sz="6600" kern="0" dirty="0">
                <a:solidFill>
                  <a:prstClr val="black"/>
                </a:solidFill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認定</a:t>
            </a:r>
            <a:r>
              <a:rPr kumimoji="0" lang="zh-TW" altLang="en-US" sz="6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使命</a:t>
            </a:r>
            <a:endParaRPr kumimoji="0" lang="zh-HK" alt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083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7E645EE-06E5-2240-FDA9-2FE26C18C602}"/>
              </a:ext>
            </a:extLst>
          </p:cNvPr>
          <p:cNvSpPr txBox="1"/>
          <p:nvPr/>
        </p:nvSpPr>
        <p:spPr>
          <a:xfrm>
            <a:off x="822960" y="430014"/>
            <a:ext cx="109524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基督徒的身分：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706EB28-90BE-2683-3C4D-5D6D031106A6}"/>
              </a:ext>
            </a:extLst>
          </p:cNvPr>
          <p:cNvSpPr txBox="1"/>
          <p:nvPr/>
        </p:nvSpPr>
        <p:spPr>
          <a:xfrm>
            <a:off x="1335308" y="1229068"/>
            <a:ext cx="9131745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1. 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被揀選的族類          蒙</a:t>
            </a:r>
            <a:r>
              <a:rPr lang="zh-TW" altLang="en-US" sz="4000" kern="0" dirty="0"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特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選的</a:t>
            </a:r>
            <a:r>
              <a:rPr lang="zh-TW" altLang="en-US" sz="4000" kern="0" dirty="0"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種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族</a:t>
            </a:r>
            <a:endParaRPr kumimoji="0" lang="en-US" altLang="zh-TW" sz="4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2.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有君尊的祭司          </a:t>
            </a:r>
            <a:r>
              <a:rPr lang="zh-HK" altLang="en-US" sz="4000" b="0" i="0" dirty="0">
                <a:effectLst/>
                <a:latin typeface="方正粗圓" panose="02000000000000000000" pitchFamily="2" charset="-120"/>
                <a:ea typeface="方正粗圓" panose="02000000000000000000" pitchFamily="2" charset="-120"/>
              </a:rPr>
              <a:t>皇家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的祭司體系</a:t>
            </a:r>
            <a:endParaRPr kumimoji="0" lang="en-US" altLang="zh-TW" sz="4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3.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屬聖潔的國度          聖潔的民族 </a:t>
            </a:r>
            <a:endParaRPr kumimoji="0" lang="en-US" altLang="zh-TW" sz="4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4.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屬上帝的子民          神產業的國民</a:t>
            </a:r>
            <a:endParaRPr kumimoji="0" lang="en-US" altLang="zh-TW" sz="4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+mn-cs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251666AA-2D92-C527-89F4-3E75D644EF65}"/>
              </a:ext>
            </a:extLst>
          </p:cNvPr>
          <p:cNvSpPr txBox="1"/>
          <p:nvPr/>
        </p:nvSpPr>
        <p:spPr>
          <a:xfrm>
            <a:off x="3362226" y="4486600"/>
            <a:ext cx="337479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四重地位</a:t>
            </a:r>
            <a:endParaRPr kumimoji="0" lang="en-US" altLang="zh-TW" sz="4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kern="0" dirty="0"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一個身分</a:t>
            </a:r>
            <a:endParaRPr kumimoji="0" lang="en-US" altLang="zh-TW" sz="4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875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7E645EE-06E5-2240-FDA9-2FE26C18C602}"/>
              </a:ext>
            </a:extLst>
          </p:cNvPr>
          <p:cNvSpPr txBox="1"/>
          <p:nvPr/>
        </p:nvSpPr>
        <p:spPr>
          <a:xfrm>
            <a:off x="1077775" y="2603986"/>
            <a:ext cx="317296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從前：</a:t>
            </a:r>
            <a:endParaRPr kumimoji="0" lang="en-US" altLang="zh-TW" sz="4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不是子民</a:t>
            </a:r>
            <a:endParaRPr kumimoji="0" lang="en-US" altLang="zh-TW" sz="4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kern="0" dirty="0">
                <a:solidFill>
                  <a:prstClr val="black"/>
                </a:solidFill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不蒙憐憫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8FF3CF38-69E6-D1B6-8EB9-B51F5002D3DA}"/>
              </a:ext>
            </a:extLst>
          </p:cNvPr>
          <p:cNvSpPr txBox="1"/>
          <p:nvPr/>
        </p:nvSpPr>
        <p:spPr>
          <a:xfrm>
            <a:off x="8365923" y="2648908"/>
            <a:ext cx="317296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現在：</a:t>
            </a:r>
            <a:endParaRPr kumimoji="0" lang="en-US" altLang="zh-TW" sz="4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kern="0" dirty="0">
                <a:solidFill>
                  <a:prstClr val="black"/>
                </a:solidFill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屬神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子民</a:t>
            </a:r>
            <a:endParaRPr kumimoji="0" lang="en-US" altLang="zh-TW" sz="4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kern="0" dirty="0">
                <a:solidFill>
                  <a:prstClr val="black"/>
                </a:solidFill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得蒙憐憫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CB930E6-1E4E-2224-51BF-98713254FC6D}"/>
              </a:ext>
            </a:extLst>
          </p:cNvPr>
          <p:cNvSpPr txBox="1"/>
          <p:nvPr/>
        </p:nvSpPr>
        <p:spPr>
          <a:xfrm>
            <a:off x="643403" y="245348"/>
            <a:ext cx="60944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HK" altLang="en-US" sz="4400" b="0" i="0" dirty="0">
                <a:solidFill>
                  <a:srgbClr val="000000"/>
                </a:solidFill>
                <a:effectLst/>
                <a:latin typeface="方正粗圓" panose="02000000000000000000" pitchFamily="2" charset="-120"/>
                <a:ea typeface="方正粗圓" panose="02000000000000000000" pitchFamily="2" charset="-120"/>
              </a:rPr>
              <a:t>被揀選</a:t>
            </a:r>
            <a:r>
              <a:rPr lang="zh-TW" altLang="en-US" sz="4400" dirty="0">
                <a:solidFill>
                  <a:srgbClr val="000000"/>
                </a:solidFill>
                <a:latin typeface="方正粗圓" panose="02000000000000000000" pitchFamily="2" charset="-120"/>
                <a:ea typeface="方正粗圓" panose="02000000000000000000" pitchFamily="2" charset="-120"/>
              </a:rPr>
              <a:t>的一族</a:t>
            </a:r>
            <a:endParaRPr lang="zh-HK" altLang="en-US" sz="4400" dirty="0">
              <a:latin typeface="方正粗圓" panose="02000000000000000000" pitchFamily="2" charset="-120"/>
              <a:ea typeface="方正粗圓" panose="02000000000000000000" pitchFamily="2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8F5CA13-779B-0239-7373-657FE12B0713}"/>
              </a:ext>
            </a:extLst>
          </p:cNvPr>
          <p:cNvSpPr txBox="1"/>
          <p:nvPr/>
        </p:nvSpPr>
        <p:spPr>
          <a:xfrm>
            <a:off x="643403" y="1144272"/>
            <a:ext cx="1047082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200" dirty="0">
                <a:solidFill>
                  <a:srgbClr val="000000"/>
                </a:solidFill>
                <a:latin typeface="方正大標宋" panose="02000000000000000000" pitchFamily="2" charset="-120"/>
                <a:ea typeface="方正大標宋" panose="02000000000000000000" pitchFamily="2" charset="-120"/>
              </a:rPr>
              <a:t>2:10 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你們從前不是子民，現在卻成了上帝的子民；</a:t>
            </a:r>
          </a:p>
          <a:p>
            <a:pPr algn="l"/>
            <a:r>
              <a:rPr lang="zh-TW" altLang="en-US" sz="3200" b="0" i="0" dirty="0">
                <a:solidFill>
                  <a:srgbClr val="000000"/>
                </a:solidFill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       從前未曾蒙憐憫，現在卻蒙了憐憫。</a:t>
            </a:r>
          </a:p>
        </p:txBody>
      </p:sp>
    </p:spTree>
    <p:extLst>
      <p:ext uri="{BB962C8B-B14F-4D97-AF65-F5344CB8AC3E}">
        <p14:creationId xmlns:p14="http://schemas.microsoft.com/office/powerpoint/2010/main" val="141067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7E645EE-06E5-2240-FDA9-2FE26C18C602}"/>
              </a:ext>
            </a:extLst>
          </p:cNvPr>
          <p:cNvSpPr txBox="1"/>
          <p:nvPr/>
        </p:nvSpPr>
        <p:spPr>
          <a:xfrm>
            <a:off x="822960" y="430014"/>
            <a:ext cx="109524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這是上帝的揀選：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706EB28-90BE-2683-3C4D-5D6D031106A6}"/>
              </a:ext>
            </a:extLst>
          </p:cNvPr>
          <p:cNvSpPr txBox="1"/>
          <p:nvPr/>
        </p:nvSpPr>
        <p:spPr>
          <a:xfrm>
            <a:off x="8799138" y="5861502"/>
            <a:ext cx="30705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+mn-cs"/>
              </a:rPr>
              <a:t>這就是恩典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+mn-cs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36A269A0-F0A8-ABC7-E651-C398E9FF8B23}"/>
              </a:ext>
            </a:extLst>
          </p:cNvPr>
          <p:cNvSpPr txBox="1"/>
          <p:nvPr/>
        </p:nvSpPr>
        <p:spPr>
          <a:xfrm>
            <a:off x="1464560" y="3711988"/>
            <a:ext cx="560737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本來不屬於天國的一族</a:t>
            </a:r>
            <a:endParaRPr lang="zh-HK" altLang="en-US" sz="4000" dirty="0">
              <a:latin typeface="方正粗圓" panose="02000000000000000000" pitchFamily="2" charset="-120"/>
              <a:ea typeface="方正粗圓" panose="02000000000000000000" pitchFamily="2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+mn-cs"/>
              </a:rPr>
              <a:t>本來無資格做神的子民</a:t>
            </a:r>
            <a:endParaRPr kumimoji="0" lang="en-US" altLang="zh-TW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460C7386-0754-5A61-0554-CF31BC523F97}"/>
              </a:ext>
            </a:extLst>
          </p:cNvPr>
          <p:cNvSpPr txBox="1"/>
          <p:nvPr/>
        </p:nvSpPr>
        <p:spPr>
          <a:xfrm>
            <a:off x="945037" y="1314742"/>
            <a:ext cx="10527384" cy="1831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6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8</a:t>
            </a:r>
            <a:r>
              <a:rPr lang="zh-TW" altLang="en-US" sz="36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你們得救是本乎恩，也因著信；這並不是出於自己，而是上帝所賜的；</a:t>
            </a:r>
            <a:r>
              <a:rPr lang="en-US" altLang="zh-TW" sz="36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9</a:t>
            </a:r>
            <a:r>
              <a:rPr lang="zh-TW" altLang="en-US" sz="3600" b="0" i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也不是出於行為，免得有人自誇。</a:t>
            </a:r>
            <a:endParaRPr lang="en-US" altLang="zh-TW" sz="3600" b="0" i="0" dirty="0">
              <a:effectLst/>
              <a:latin typeface="方正大標宋" panose="02000000000000000000" pitchFamily="2" charset="-120"/>
              <a:ea typeface="方正大標宋" panose="02000000000000000000" pitchFamily="2" charset="-120"/>
            </a:endParaRPr>
          </a:p>
          <a:p>
            <a:pPr>
              <a:spcBef>
                <a:spcPts val="600"/>
              </a:spcBef>
            </a:pPr>
            <a:r>
              <a:rPr lang="en-US" altLang="zh-HK" sz="3600" dirty="0">
                <a:latin typeface="方正大標宋" panose="02000000000000000000" pitchFamily="2" charset="-120"/>
                <a:ea typeface="方正大標宋" panose="02000000000000000000" pitchFamily="2" charset="-120"/>
              </a:rPr>
              <a:t>                                        </a:t>
            </a:r>
            <a:r>
              <a:rPr lang="zh-TW" altLang="en-US" sz="3600" dirty="0">
                <a:latin typeface="方正大標宋" panose="02000000000000000000" pitchFamily="2" charset="-120"/>
                <a:ea typeface="方正大標宋" panose="02000000000000000000" pitchFamily="2" charset="-120"/>
              </a:rPr>
              <a:t>以弗所書 </a:t>
            </a:r>
            <a:r>
              <a:rPr lang="en-US" altLang="zh-TW" sz="3600" dirty="0">
                <a:latin typeface="方正大標宋" panose="02000000000000000000" pitchFamily="2" charset="-120"/>
                <a:ea typeface="方正大標宋" panose="02000000000000000000" pitchFamily="2" charset="-120"/>
              </a:rPr>
              <a:t>2 : 8 - 9</a:t>
            </a:r>
            <a:endParaRPr lang="zh-HK" altLang="en-US" sz="3600" dirty="0">
              <a:latin typeface="方正大標宋" panose="02000000000000000000" pitchFamily="2" charset="-120"/>
              <a:ea typeface="方正大標宋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6618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7E645EE-06E5-2240-FDA9-2FE26C18C602}"/>
              </a:ext>
            </a:extLst>
          </p:cNvPr>
          <p:cNvSpPr txBox="1"/>
          <p:nvPr/>
        </p:nvSpPr>
        <p:spPr>
          <a:xfrm>
            <a:off x="822960" y="430014"/>
            <a:ext cx="109524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kern="0" dirty="0"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確立身分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：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460C7386-0754-5A61-0554-CF31BC523F97}"/>
              </a:ext>
            </a:extLst>
          </p:cNvPr>
          <p:cNvSpPr txBox="1"/>
          <p:nvPr/>
        </p:nvSpPr>
        <p:spPr>
          <a:xfrm>
            <a:off x="1913640" y="1414509"/>
            <a:ext cx="73457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600" dirty="0">
                <a:latin typeface="方正粗圓" panose="02000000000000000000" pitchFamily="2" charset="-120"/>
                <a:ea typeface="方正粗圓" panose="02000000000000000000" pitchFamily="2" charset="-120"/>
              </a:rPr>
              <a:t>要認知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+mn-cs"/>
              </a:rPr>
              <a:t>自己是誰</a:t>
            </a:r>
            <a:r>
              <a:rPr lang="zh-TW" altLang="en-US" sz="3600" dirty="0">
                <a:latin typeface="方正粗圓" panose="02000000000000000000" pitchFamily="2" charset="-120"/>
                <a:ea typeface="方正粗圓" panose="02000000000000000000" pitchFamily="2" charset="-120"/>
              </a:rPr>
              <a:t>！</a:t>
            </a:r>
            <a:endParaRPr lang="en-US" altLang="zh-TW" sz="3600" dirty="0">
              <a:latin typeface="方正粗圓" panose="02000000000000000000" pitchFamily="2" charset="-120"/>
              <a:ea typeface="方正粗圓" panose="02000000000000000000" pitchFamily="2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+mn-cs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9A2492B3-E442-2CF8-2A63-4F422F099715}"/>
              </a:ext>
            </a:extLst>
          </p:cNvPr>
          <p:cNvSpPr txBox="1"/>
          <p:nvPr/>
        </p:nvSpPr>
        <p:spPr>
          <a:xfrm>
            <a:off x="6485641" y="5663179"/>
            <a:ext cx="544633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400" dirty="0">
                <a:latin typeface="方正粗圓" panose="02000000000000000000" pitchFamily="2" charset="-120"/>
                <a:ea typeface="方正粗圓" panose="02000000000000000000" pitchFamily="2" charset="-120"/>
              </a:rPr>
              <a:t>要認同自己的身分</a:t>
            </a:r>
            <a:endParaRPr lang="en-US" altLang="zh-TW" sz="4400" dirty="0">
              <a:latin typeface="方正粗圓" panose="02000000000000000000" pitchFamily="2" charset="-120"/>
              <a:ea typeface="方正粗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5121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7CCFCB75-91EA-E80C-2A62-F4B68BEDA7C4}"/>
              </a:ext>
            </a:extLst>
          </p:cNvPr>
          <p:cNvSpPr txBox="1"/>
          <p:nvPr/>
        </p:nvSpPr>
        <p:spPr>
          <a:xfrm>
            <a:off x="785864" y="891927"/>
            <a:ext cx="109524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大綱</a:t>
            </a:r>
            <a:endParaRPr kumimoji="0" lang="zh-HK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+mn-cs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729708A5-A255-B864-7465-735A2AD33D7E}"/>
              </a:ext>
            </a:extLst>
          </p:cNvPr>
          <p:cNvSpPr txBox="1"/>
          <p:nvPr/>
        </p:nvSpPr>
        <p:spPr>
          <a:xfrm>
            <a:off x="3191256" y="2527162"/>
            <a:ext cx="6902275" cy="29700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1.</a:t>
            </a:r>
            <a:r>
              <a:rPr kumimoji="0" lang="zh-TW" altLang="en-US" sz="6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確立身分</a:t>
            </a:r>
            <a:endParaRPr kumimoji="0" lang="en-US" altLang="zh-TW" sz="6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9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2</a:t>
            </a:r>
            <a:r>
              <a:rPr lang="en-US" altLang="zh-TW" sz="9600" kern="0" dirty="0">
                <a:solidFill>
                  <a:prstClr val="black"/>
                </a:solidFill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.</a:t>
            </a:r>
            <a:r>
              <a:rPr lang="zh-TW" altLang="en-US" sz="9600" kern="0" dirty="0">
                <a:solidFill>
                  <a:prstClr val="black"/>
                </a:solidFill>
                <a:latin typeface="方正粗圓" panose="02000000000000000000" pitchFamily="2" charset="-120"/>
                <a:ea typeface="方正粗圓" panose="02000000000000000000" pitchFamily="2" charset="-120"/>
                <a:cs typeface="Times New Roman" panose="02020603050405020304" pitchFamily="18" charset="0"/>
              </a:rPr>
              <a:t>認定使命</a:t>
            </a:r>
            <a:endParaRPr kumimoji="0" lang="zh-HK" altLang="en-US" sz="9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粗圓" panose="02000000000000000000" pitchFamily="2" charset="-120"/>
              <a:ea typeface="方正粗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6771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3004</TotalTime>
  <Words>913</Words>
  <Application>Microsoft Office PowerPoint</Application>
  <PresentationFormat>寬螢幕</PresentationFormat>
  <Paragraphs>92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4" baseType="lpstr">
      <vt:lpstr>Microsoft YaHei</vt:lpstr>
      <vt:lpstr>方正大標宋</vt:lpstr>
      <vt:lpstr>方正粗圓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Yip Pui Pui (217104821)</dc:creator>
  <cp:lastModifiedBy>Lee Yin Ling, 李燕玲</cp:lastModifiedBy>
  <cp:revision>81</cp:revision>
  <cp:lastPrinted>2023-02-11T07:03:36Z</cp:lastPrinted>
  <dcterms:created xsi:type="dcterms:W3CDTF">2023-01-30T11:27:32Z</dcterms:created>
  <dcterms:modified xsi:type="dcterms:W3CDTF">2023-03-24T08:15:11Z</dcterms:modified>
</cp:coreProperties>
</file>