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70" r:id="rId4"/>
    <p:sldId id="272" r:id="rId5"/>
    <p:sldId id="273" r:id="rId6"/>
    <p:sldId id="256" r:id="rId7"/>
    <p:sldId id="261" r:id="rId8"/>
    <p:sldId id="263" r:id="rId9"/>
    <p:sldId id="274" r:id="rId10"/>
    <p:sldId id="264" r:id="rId11"/>
    <p:sldId id="269" r:id="rId12"/>
    <p:sldId id="275" r:id="rId13"/>
    <p:sldId id="277" r:id="rId14"/>
    <p:sldId id="279" r:id="rId15"/>
    <p:sldId id="262" r:id="rId16"/>
    <p:sldId id="260" r:id="rId17"/>
    <p:sldId id="258" r:id="rId18"/>
    <p:sldId id="280" r:id="rId19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01T01:58:53.15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1197 1197,'-1196'-1196,"1202"1202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01T01:58:53.15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1197 1197,'-1196'-1196,"1202"1202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05040C-9C15-78CB-0A28-F36FA1599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D95242F-C610-D3AC-2180-05B16A0D1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56F854F-69A6-4F9B-0238-6F405E686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04DE31-2C3F-9C86-FEA8-BB157A42E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03E835-31FC-04DD-C461-69C1A332F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361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56B1EA-816A-EA84-7174-DC63DB114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7FE2654-762D-EF87-AAC8-035EEA012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8A89DC-82C0-DC91-CF25-96479C4F9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0E470DD-72D0-6164-4D87-2088263A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3A1A1B-B7B2-B98F-F235-8F7F71EC5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4405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866380D-2417-DF32-3A4D-B69CDA7BC0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0BE704A-4D5D-4A67-38F7-F4F28AACE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770B3C-DC51-B67B-EC38-E7F24FDA4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48C61A-EEE8-3B32-C9CC-F66F18A6F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EF5B636-BBD8-66DC-DE72-5B5197F84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1804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76FA5F-B2B6-EC80-9789-4A0BE3E69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2EBF164-1614-F39A-839E-EE8AFB233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7D64E86-B0AD-5127-7CEC-9340846A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A62544-2D49-C986-A0A6-81CE1E067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28C06A1-F3A0-AE50-31B2-D80F553C0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64443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F598F2-880D-95EE-29B1-2DF42C138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85C411-CE28-69F6-7C9B-D91BF002E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C2A9EF-0903-4D4A-58FC-B24398C25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39BA2C9-519B-18D0-837A-7DEEF013D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79760D-AABD-E2DB-F8F2-19678FFBA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6055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48F113-36A2-1931-DADF-3A6BEA6F7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3CDE24-37F3-21D7-DA6F-2FA2B8D35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42BA62D-E0C3-FCC9-0095-1F6AD996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FF8F68-0E3A-1810-3F4A-87172D9FB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7FC222-9412-D119-CAD6-F3F35AFBB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16912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B5FAEB-D699-CECD-4D92-2F27550C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0FEB28D-65FC-08A6-5CDF-E6DBF32927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43C6CAA-A492-B323-BC67-E34B305CC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2390413-C1F5-BFBB-6557-7B48340BC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3341E95-6744-F143-C0EC-FA1266774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5CA3480-F2B8-6360-8CCA-1C8FBF84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0181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57AE12-A2DE-30E4-7C0B-E42196F63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6FF53F6-BFD3-D452-B6A3-9C90A5E36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5C4ECD6-A421-B28F-D3AC-39AE4B612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E152CE9-1FF4-A155-27EB-91BBDA5A0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90286EB-9C74-C61B-FF4D-5237A97885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3027C66-02B1-C3C4-913A-5A938BD40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C661DD1-0AFA-C346-A18F-40B7759D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3C1CB33-88BF-C8BF-0A49-488FE04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3398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9413D7-B022-A205-C771-3FDB77F3E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9FB8084-EB2F-5E7B-3CD1-ECC038C5E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AD37C7F-1B8C-AD70-6610-E7782483A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0F31E86-2AD3-EE7C-67B4-76A786E3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9620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70BD034-95B7-2B97-62A6-2F91CAFC5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A4CD025-6880-43E5-E549-1E61E1A83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5785236-519F-DD9E-DFC1-1DF1345F5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21442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8BF7D1-60FE-C4C1-CA08-325759147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0CCC16F-B03E-E77B-8324-A0229BCE0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AA4D17A-3077-9E44-8828-809300805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EC83F0D-C869-6F06-EF04-F271AFFB5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7B6B9B6-B6B8-3BD2-B72E-55AC5417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052492B-3265-0577-BA96-6C1F8E5A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7500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4BD47A-6090-F342-0DC2-8FC0059BE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A31465-2C21-19FB-0EF2-7105444F8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036C5C8-C921-8CCF-6EDD-71D167A2F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A68CD8-2C7E-4A10-B5DB-90F09C7A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9C513BB-660C-4EF2-9BE2-A5A86022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6406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F7F5D9-0C3E-B260-17EC-503E8F8CD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FE34E56-3BD0-6B8D-504C-EA3BEB18F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BE48FF7-8028-4114-8DFF-8E0E692A6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47EA0D2-10B3-EED7-97EF-57EA4C863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BAC6712-8494-3410-A1A8-57722366E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C254C9F-DD0B-B67D-37F5-E105D96B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42984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782765-2745-EC5B-A80C-A4CB3B95F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DC75407-376D-2A93-680C-24B1D8C6B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E86613-A692-BB57-0F28-4C3DFFAE3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F8B155-3212-5954-D425-A4B8BF874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BD8C8BB-2D15-A624-027F-AAE0CC36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5576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D02CE44-337B-DF2C-7E27-E7D804336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09721AB-EE7C-80A8-64E3-10B01571B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7A6CED-A8A0-FFFA-D884-E7490664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AE6F-6DA5-4C91-A542-1AB0A59CFFB9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B09D97-4E89-3261-EB65-3006B3BE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129AD9-3AD3-8782-C4F7-CE6335692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781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C2B7A7-47A9-425F-7052-4F9E36B8C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1515F23-F4B6-BB5A-606B-B20CCCAC5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168434-C58A-8200-83EA-6F695113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63D287E-3359-24AD-8B5E-BC7394281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1FDF567-127C-3ECC-CFEA-F8DF2E38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553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684612-D6A7-BF9B-1D43-C31B5C07C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17906D-34E7-5BE0-9D43-CFCAB648CC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CD8A658-E972-0132-7A24-DF94428C2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88B1627-90C1-37E9-FC59-453E137BA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2203510-21D6-1E1A-8294-DD9D55BC6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EAE9F09-1655-6244-B708-4C2A262C0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38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37980C-6E80-04D3-9C5E-30C914ADE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FC1787E-0C0C-D392-E068-FA97131FA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FCB8C17-5D88-767D-7B3D-214CFED97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D702A0B-C01A-78DE-EB14-35C4292836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21374B3-E96C-68CB-5B74-8B4444368C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D3E66ED-1C8D-D1AD-2769-DF19F402A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534CF4A-293C-B2D0-31D2-AFE98666B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E289395-00B9-877B-7544-5D2CDB14B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7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10DE88-953E-82DF-E344-D422E220A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E9E4043-DC76-A67F-FF9C-4811BF9DA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FFA1DCC-F1E2-FC3E-ACCB-99CB796E9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513186D-199D-940A-EFDA-BF97D5A6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9014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87150BC-85B4-89CC-0C15-317EDCE4C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74F2AEB-7558-960E-4CD3-ADC5AF9F3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1CA7B03-C7CA-F024-70F1-C6413154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035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8503EE-8DE5-C255-D279-6E8AD8159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0F9BF0-1786-085B-FFAA-9925FFFD1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D874141-1281-FB92-003C-597F302DB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92B74B6-FB5E-EE3E-0CE7-77D6E4C50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1AB26EA-868F-263A-8D98-655F42D74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EEC276C-1C19-157C-2F36-D90649D5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3028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C2D7C3-C5D3-3F9B-4B2A-23FD8064C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7608431-460A-FB7C-2728-28BDE765E5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D29D471-D9AA-B504-2499-D5F3A7184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4E764D8-6A87-2E98-0398-50DEFAC5D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EAC51-4476-4597-BAF9-3DCD09B55E14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366AA6B-D2DF-8A46-282D-CE3500CBC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40357E8-9E19-6242-AC9B-3F2067EF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9012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2151615-9B33-26C7-34A4-A1A0CD4A7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8DBC07D-A265-2A24-4540-532CC66C6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84541B-8C58-1A51-5B69-D1C68AD98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EAC51-4476-4597-BAF9-3DCD09B55E14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A77B77B-79AD-BFF7-B26F-979805761E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A68BA2C-912A-503E-E115-153C4C505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03370-ED11-4B8B-A4C5-3CFB721B180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888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24BFC9E-CDA0-AD6C-B751-5AF7B7BDD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3D8391B-177F-EBDE-A878-DFB1B800B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298D9F-1389-239F-2F14-9DBB88E18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EAE6F-6DA5-4C91-A542-1AB0A59CFFB9}" type="datetimeFigureOut">
              <a:rPr lang="zh-HK" altLang="en-US" smtClean="0"/>
              <a:t>2/3/2023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1E753E-3F6B-7E0D-6430-D42610F9A7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9A0675-2418-3EBF-8039-6DDE78464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72D3E-F390-4D76-8F0B-9690FD7CD3A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7520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B4908203-0F89-07A5-306D-756E7C80BFB4}"/>
              </a:ext>
            </a:extLst>
          </p:cNvPr>
          <p:cNvSpPr txBox="1"/>
          <p:nvPr/>
        </p:nvSpPr>
        <p:spPr>
          <a:xfrm>
            <a:off x="243281" y="444617"/>
            <a:ext cx="54108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起來回家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B732CA8-46D5-05C1-3A09-FD564FE582CE}"/>
              </a:ext>
            </a:extLst>
          </p:cNvPr>
          <p:cNvSpPr txBox="1"/>
          <p:nvPr/>
        </p:nvSpPr>
        <p:spPr>
          <a:xfrm>
            <a:off x="311483" y="2166506"/>
            <a:ext cx="3073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以斯拉記</a:t>
            </a:r>
            <a:r>
              <a:rPr lang="en-US" altLang="zh-H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2:1-70</a:t>
            </a:r>
            <a:endParaRPr lang="zh-HK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6936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>
            <a:extLst>
              <a:ext uri="{FF2B5EF4-FFF2-40B4-BE49-F238E27FC236}">
                <a16:creationId xmlns:a16="http://schemas.microsoft.com/office/drawing/2014/main" id="{E3E27676-1C60-4E11-C4A6-7F40609AADAB}"/>
              </a:ext>
            </a:extLst>
          </p:cNvPr>
          <p:cNvSpPr txBox="1"/>
          <p:nvPr/>
        </p:nvSpPr>
        <p:spPr>
          <a:xfrm>
            <a:off x="6096001" y="228600"/>
            <a:ext cx="4997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6000" dirty="0">
                <a:latin typeface="SimHei" panose="02010609060101010101" pitchFamily="49" charset="-122"/>
                <a:ea typeface="SimHei" panose="02010609060101010101" pitchFamily="49" charset="-122"/>
              </a:rPr>
              <a:t>不完全的隊伍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7A78CBBD-FEDD-84B6-B266-E67A62EEE2A0}"/>
                  </a:ext>
                </a:extLst>
              </p14:cNvPr>
              <p14:cNvContentPartPr/>
              <p14:nvPr/>
            </p14:nvContentPartPr>
            <p14:xfrm>
              <a:off x="2836421" y="619211"/>
              <a:ext cx="430920" cy="430920"/>
            </p14:xfrm>
          </p:contentPart>
        </mc:Choice>
        <mc:Fallback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7A78CBBD-FEDD-84B6-B266-E67A62EEE2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27421" y="610211"/>
                <a:ext cx="448560" cy="44856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文字方塊 1">
            <a:extLst>
              <a:ext uri="{FF2B5EF4-FFF2-40B4-BE49-F238E27FC236}">
                <a16:creationId xmlns:a16="http://schemas.microsoft.com/office/drawing/2014/main" id="{32AA6985-F281-029E-DA81-2358AC578467}"/>
              </a:ext>
            </a:extLst>
          </p:cNvPr>
          <p:cNvSpPr txBox="1"/>
          <p:nvPr/>
        </p:nvSpPr>
        <p:spPr>
          <a:xfrm>
            <a:off x="7041925" y="1655498"/>
            <a:ext cx="4157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11/12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個領袖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(2:2)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9D4CC15-ADA3-EDAD-BF30-43F2E9D67D7A}"/>
              </a:ext>
            </a:extLst>
          </p:cNvPr>
          <p:cNvSpPr txBox="1"/>
          <p:nvPr/>
        </p:nvSpPr>
        <p:spPr>
          <a:xfrm>
            <a:off x="7041924" y="2504587"/>
            <a:ext cx="3723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17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個家族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(2:3-19)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98C3DA4-DCED-FCEB-7B89-1E3EFB4B8879}"/>
              </a:ext>
            </a:extLst>
          </p:cNvPr>
          <p:cNvSpPr txBox="1"/>
          <p:nvPr/>
        </p:nvSpPr>
        <p:spPr>
          <a:xfrm>
            <a:off x="7041924" y="4032953"/>
            <a:ext cx="3656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耶路撒冷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15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公里內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498E393-7BF4-3659-E204-36603C705ABE}"/>
              </a:ext>
            </a:extLst>
          </p:cNvPr>
          <p:cNvSpPr txBox="1"/>
          <p:nvPr/>
        </p:nvSpPr>
        <p:spPr>
          <a:xfrm>
            <a:off x="7094914" y="4834807"/>
            <a:ext cx="4051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大部份在便雅憫境內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115601D2-06CB-8B63-69EF-5BD4FF886D91}"/>
              </a:ext>
            </a:extLst>
          </p:cNvPr>
          <p:cNvSpPr txBox="1"/>
          <p:nvPr/>
        </p:nvSpPr>
        <p:spPr>
          <a:xfrm>
            <a:off x="7041924" y="3231099"/>
            <a:ext cx="3723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22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個地方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(2:20-35)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2540EF33-9E7B-0DB4-C121-D4DE1EF723CF}"/>
              </a:ext>
            </a:extLst>
          </p:cNvPr>
          <p:cNvSpPr txBox="1"/>
          <p:nvPr/>
        </p:nvSpPr>
        <p:spPr>
          <a:xfrm>
            <a:off x="7094914" y="5644828"/>
            <a:ext cx="4471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伯利恆以南一個也沒有</a:t>
            </a:r>
          </a:p>
        </p:txBody>
      </p:sp>
    </p:spTree>
    <p:extLst>
      <p:ext uri="{BB962C8B-B14F-4D97-AF65-F5344CB8AC3E}">
        <p14:creationId xmlns:p14="http://schemas.microsoft.com/office/powerpoint/2010/main" val="226142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>
            <a:extLst>
              <a:ext uri="{FF2B5EF4-FFF2-40B4-BE49-F238E27FC236}">
                <a16:creationId xmlns:a16="http://schemas.microsoft.com/office/drawing/2014/main" id="{E3E27676-1C60-4E11-C4A6-7F40609AADAB}"/>
              </a:ext>
            </a:extLst>
          </p:cNvPr>
          <p:cNvSpPr txBox="1"/>
          <p:nvPr/>
        </p:nvSpPr>
        <p:spPr>
          <a:xfrm>
            <a:off x="6096001" y="228600"/>
            <a:ext cx="4997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不完全的隊伍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7A78CBBD-FEDD-84B6-B266-E67A62EEE2A0}"/>
                  </a:ext>
                </a:extLst>
              </p14:cNvPr>
              <p14:cNvContentPartPr/>
              <p14:nvPr/>
            </p14:nvContentPartPr>
            <p14:xfrm>
              <a:off x="2836421" y="619211"/>
              <a:ext cx="430920" cy="430920"/>
            </p14:xfrm>
          </p:contentPart>
        </mc:Choice>
        <mc:Fallback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7A78CBBD-FEDD-84B6-B266-E67A62EEE2A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27421" y="610211"/>
                <a:ext cx="448560" cy="44856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文字方塊 1">
            <a:extLst>
              <a:ext uri="{FF2B5EF4-FFF2-40B4-BE49-F238E27FC236}">
                <a16:creationId xmlns:a16="http://schemas.microsoft.com/office/drawing/2014/main" id="{32AA6985-F281-029E-DA81-2358AC578467}"/>
              </a:ext>
            </a:extLst>
          </p:cNvPr>
          <p:cNvSpPr txBox="1"/>
          <p:nvPr/>
        </p:nvSpPr>
        <p:spPr>
          <a:xfrm>
            <a:off x="6787950" y="1687296"/>
            <a:ext cx="4305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祭司：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4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族，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4289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9D4CC15-ADA3-EDAD-BF30-43F2E9D67D7A}"/>
              </a:ext>
            </a:extLst>
          </p:cNvPr>
          <p:cNvSpPr txBox="1"/>
          <p:nvPr/>
        </p:nvSpPr>
        <p:spPr>
          <a:xfrm>
            <a:off x="6787949" y="2700300"/>
            <a:ext cx="4035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利未人：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74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endParaRPr kumimoji="0" lang="en-US" altLang="zh-HK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98C3DA4-DCED-FCEB-7B89-1E3EFB4B8879}"/>
              </a:ext>
            </a:extLst>
          </p:cNvPr>
          <p:cNvSpPr txBox="1"/>
          <p:nvPr/>
        </p:nvSpPr>
        <p:spPr>
          <a:xfrm>
            <a:off x="6787948" y="3280538"/>
            <a:ext cx="3791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歌唱：亞薩族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128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498E393-7BF4-3659-E204-36603C705ABE}"/>
              </a:ext>
            </a:extLst>
          </p:cNvPr>
          <p:cNvSpPr txBox="1"/>
          <p:nvPr/>
        </p:nvSpPr>
        <p:spPr>
          <a:xfrm>
            <a:off x="6768871" y="3776864"/>
            <a:ext cx="3261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守門：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139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E102BED-CA4A-A90A-4537-DD975CCE1FF5}"/>
              </a:ext>
            </a:extLst>
          </p:cNvPr>
          <p:cNvSpPr txBox="1"/>
          <p:nvPr/>
        </p:nvSpPr>
        <p:spPr>
          <a:xfrm>
            <a:off x="6787948" y="4361639"/>
            <a:ext cx="4875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尼提寧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+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所羅門僕人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392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0409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>
            <a:extLst>
              <a:ext uri="{FF2B5EF4-FFF2-40B4-BE49-F238E27FC236}">
                <a16:creationId xmlns:a16="http://schemas.microsoft.com/office/drawing/2014/main" id="{EB8DC7C9-7B85-639F-B922-472289DEEB2C}"/>
              </a:ext>
            </a:extLst>
          </p:cNvPr>
          <p:cNvSpPr txBox="1"/>
          <p:nvPr/>
        </p:nvSpPr>
        <p:spPr>
          <a:xfrm>
            <a:off x="446346" y="456569"/>
            <a:ext cx="69803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尋回身份</a:t>
            </a:r>
            <a:endParaRPr lang="en-US" altLang="zh-HK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「被擄之地上來的省民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以色列百姓」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(2:1-2)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4C1C41F-23B3-F451-A165-2057CE797B3F}"/>
              </a:ext>
            </a:extLst>
          </p:cNvPr>
          <p:cNvSpPr txBox="1"/>
          <p:nvPr/>
        </p:nvSpPr>
        <p:spPr>
          <a:xfrm>
            <a:off x="736862" y="5222390"/>
            <a:ext cx="511752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微小、軟弱，卻重新成為</a:t>
            </a:r>
            <a:endParaRPr lang="en-US" altLang="zh-HK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defRPr/>
            </a:pPr>
            <a:r>
              <a:rPr lang="zh-HK" altLang="en-US" sz="6000" dirty="0">
                <a:latin typeface="SimHei" panose="02010609060101010101" pitchFamily="49" charset="-122"/>
                <a:ea typeface="SimHei" panose="02010609060101010101" pitchFamily="49" charset="-122"/>
              </a:rPr>
              <a:t>上帝的子民</a:t>
            </a:r>
            <a:endParaRPr kumimoji="0" lang="zh-HK" altLang="en-US" sz="6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ECD777D-BB27-1611-F0E6-BF4BE93FE531}"/>
              </a:ext>
            </a:extLst>
          </p:cNvPr>
          <p:cNvSpPr txBox="1"/>
          <p:nvPr/>
        </p:nvSpPr>
        <p:spPr>
          <a:xfrm>
            <a:off x="446346" y="2290227"/>
            <a:ext cx="745986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重得產業</a:t>
            </a: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「以色列眾人都住在自己的城」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(2:70)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E2520B6-DC1D-91C2-CB2B-261F94A41DAD}"/>
              </a:ext>
            </a:extLst>
          </p:cNvPr>
          <p:cNvSpPr txBox="1"/>
          <p:nvPr/>
        </p:nvSpPr>
        <p:spPr>
          <a:xfrm>
            <a:off x="446346" y="3800913"/>
            <a:ext cx="6980366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HK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建殿基礎</a:t>
            </a: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「為上帝的殿甘心獻上禮物」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(2:68)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581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F812D7F-A0B8-FBBB-92C4-3EE58A34EB23}"/>
              </a:ext>
            </a:extLst>
          </p:cNvPr>
          <p:cNvSpPr txBox="1"/>
          <p:nvPr/>
        </p:nvSpPr>
        <p:spPr>
          <a:xfrm>
            <a:off x="681300" y="933789"/>
            <a:ext cx="2145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回家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F6CEF81-104F-801D-DCDF-1BC0D2F7F6F7}"/>
              </a:ext>
            </a:extLst>
          </p:cNvPr>
          <p:cNvSpPr txBox="1"/>
          <p:nvPr/>
        </p:nvSpPr>
        <p:spPr>
          <a:xfrm>
            <a:off x="7869619" y="5171586"/>
            <a:ext cx="3610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拾回一個召命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E17999E-5C8B-46B7-C3D8-B08CCF3A3F88}"/>
              </a:ext>
            </a:extLst>
          </p:cNvPr>
          <p:cNvSpPr txBox="1"/>
          <p:nvPr/>
        </p:nvSpPr>
        <p:spPr>
          <a:xfrm>
            <a:off x="7866771" y="2666759"/>
            <a:ext cx="4581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回復一個關係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51BA80E-0CCF-07F8-14F5-FFCFDEED205A}"/>
              </a:ext>
            </a:extLst>
          </p:cNvPr>
          <p:cNvSpPr txBox="1"/>
          <p:nvPr/>
        </p:nvSpPr>
        <p:spPr>
          <a:xfrm>
            <a:off x="7866771" y="4012708"/>
            <a:ext cx="34904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尋回一個身份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C3FDBEB-31A1-27BA-61B6-C85DA47D1743}"/>
              </a:ext>
            </a:extLst>
          </p:cNvPr>
          <p:cNvSpPr txBox="1"/>
          <p:nvPr/>
        </p:nvSpPr>
        <p:spPr>
          <a:xfrm>
            <a:off x="356197" y="3653409"/>
            <a:ext cx="6872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不是回到一個地方</a:t>
            </a:r>
            <a:endParaRPr kumimoji="0" lang="zh-HK" altLang="en-US" sz="40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739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6B105A0-9C70-1582-9836-6869C07B4B42}"/>
              </a:ext>
            </a:extLst>
          </p:cNvPr>
          <p:cNvSpPr txBox="1"/>
          <p:nvPr/>
        </p:nvSpPr>
        <p:spPr>
          <a:xfrm>
            <a:off x="6431972" y="475216"/>
            <a:ext cx="522662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我造就嘴唇的果子；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願平安康泰歸與遠處的人，也歸與近處的人；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並且我要醫治他。這是耶和華說的。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(</a:t>
            </a: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賽</a:t>
            </a:r>
            <a:r>
              <a:rPr lang="en-US" altLang="zh-HK" sz="3200" dirty="0">
                <a:latin typeface="方正準圓" panose="02000000000000000000" pitchFamily="2" charset="-120"/>
                <a:ea typeface="方正準圓" panose="02000000000000000000" pitchFamily="2" charset="-120"/>
              </a:rPr>
              <a:t>57:19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)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8BD607C-039F-CCA1-481E-361F73DB6962}"/>
              </a:ext>
            </a:extLst>
          </p:cNvPr>
          <p:cNvSpPr txBox="1"/>
          <p:nvPr/>
        </p:nvSpPr>
        <p:spPr>
          <a:xfrm>
            <a:off x="5161454" y="3143138"/>
            <a:ext cx="703464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我看見他所行的道，也要醫治他；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又要引導他，使他和那一同傷心的人再得安慰。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(57:18)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9F1018B-D3BB-A4AD-BD53-74AC36EFC813}"/>
              </a:ext>
            </a:extLst>
          </p:cNvPr>
          <p:cNvSpPr txBox="1"/>
          <p:nvPr/>
        </p:nvSpPr>
        <p:spPr>
          <a:xfrm>
            <a:off x="382274" y="5046152"/>
            <a:ext cx="108537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耶和華要說：</a:t>
            </a:r>
            <a:r>
              <a:rPr kumimoji="0" lang="zh-TW" altLang="en-US" sz="6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你們修築修築，預備道路，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將絆腳石從我百姓的路中除掉。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準圓" panose="02000000000000000000" pitchFamily="2" charset="-120"/>
                <a:ea typeface="方正準圓" panose="02000000000000000000" pitchFamily="2" charset="-120"/>
                <a:cs typeface="+mn-cs"/>
              </a:rPr>
              <a:t>(57:14)</a:t>
            </a: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方正準圓" panose="02000000000000000000" pitchFamily="2" charset="-120"/>
              <a:ea typeface="方正準圓" panose="02000000000000000000" pitchFamily="2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991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E13B409-8F89-FF30-FDDC-D18310F1CD2C}"/>
              </a:ext>
            </a:extLst>
          </p:cNvPr>
          <p:cNvSpPr txBox="1"/>
          <p:nvPr/>
        </p:nvSpPr>
        <p:spPr>
          <a:xfrm>
            <a:off x="601035" y="830387"/>
            <a:ext cx="5237905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我造就嘴唇的果子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願平安康泰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歸於 遠處的人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近處的人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並要醫治他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5CADAC9-47E5-3915-985D-B7D55990958C}"/>
              </a:ext>
            </a:extLst>
          </p:cNvPr>
          <p:cNvSpPr txBox="1"/>
          <p:nvPr/>
        </p:nvSpPr>
        <p:spPr>
          <a:xfrm>
            <a:off x="7860820" y="5841055"/>
            <a:ext cx="440594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嘴唇</a:t>
            </a:r>
            <a:r>
              <a:rPr kumimoji="0" lang="zh-HK" altLang="en-US" sz="6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的果子</a:t>
            </a:r>
            <a:endParaRPr kumimoji="0" lang="zh-HK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05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E13B409-8F89-FF30-FDDC-D18310F1CD2C}"/>
              </a:ext>
            </a:extLst>
          </p:cNvPr>
          <p:cNvSpPr txBox="1"/>
          <p:nvPr/>
        </p:nvSpPr>
        <p:spPr>
          <a:xfrm>
            <a:off x="468833" y="821128"/>
            <a:ext cx="616286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我住在至高至聖所在 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也與痛悔謙卑人同住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要使謙卑痛悔的人 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心靈得甦醒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5CADAC9-47E5-3915-985D-B7D55990958C}"/>
              </a:ext>
            </a:extLst>
          </p:cNvPr>
          <p:cNvSpPr txBox="1"/>
          <p:nvPr/>
        </p:nvSpPr>
        <p:spPr>
          <a:xfrm>
            <a:off x="7860820" y="5841055"/>
            <a:ext cx="440594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嘴唇</a:t>
            </a:r>
            <a:r>
              <a:rPr kumimoji="0" lang="zh-HK" altLang="en-US" sz="6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的果子</a:t>
            </a:r>
            <a:endParaRPr kumimoji="0" lang="zh-HK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0685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E13B409-8F89-FF30-FDDC-D18310F1CD2C}"/>
              </a:ext>
            </a:extLst>
          </p:cNvPr>
          <p:cNvSpPr txBox="1"/>
          <p:nvPr/>
        </p:nvSpPr>
        <p:spPr>
          <a:xfrm>
            <a:off x="689170" y="854179"/>
            <a:ext cx="616286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我必不永遠相爭 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也不長久發怒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你們要修築修築  </a:t>
            </a:r>
            <a:endParaRPr kumimoji="0" lang="en-US" altLang="zh-HK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預備道路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5CADAC9-47E5-3915-985D-B7D55990958C}"/>
              </a:ext>
            </a:extLst>
          </p:cNvPr>
          <p:cNvSpPr txBox="1"/>
          <p:nvPr/>
        </p:nvSpPr>
        <p:spPr>
          <a:xfrm>
            <a:off x="7860820" y="5841055"/>
            <a:ext cx="440594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嘴唇</a:t>
            </a:r>
            <a:r>
              <a:rPr kumimoji="0" lang="zh-HK" altLang="en-US" sz="6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的果子</a:t>
            </a:r>
            <a:endParaRPr kumimoji="0" lang="zh-HK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619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9FDB04-D019-694A-B2A3-9C5FC76DDD30}"/>
              </a:ext>
            </a:extLst>
          </p:cNvPr>
          <p:cNvSpPr txBox="1"/>
          <p:nvPr/>
        </p:nvSpPr>
        <p:spPr>
          <a:xfrm>
            <a:off x="245988" y="379188"/>
            <a:ext cx="112924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這些是從被擄之地上來的省民，巴比倫王尼布甲尼撒把他們擄到巴比倫，他們重返耶路撒冷和猶大，各歸本城。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他們是同所羅巴伯、耶書亞、尼希米、西萊雅、利來雅、末底改、必珊、米斯拔、比革瓦伊、利宏、巴拿一起回來的。</a:t>
            </a:r>
          </a:p>
          <a:p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以色列百姓的人數如下：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endParaRPr lang="zh-HK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7898D4-9D04-6D68-C47D-93344ED901AB}"/>
              </a:ext>
            </a:extLst>
          </p:cNvPr>
          <p:cNvSpPr txBox="1"/>
          <p:nvPr/>
        </p:nvSpPr>
        <p:spPr>
          <a:xfrm>
            <a:off x="4904270" y="5487222"/>
            <a:ext cx="3073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以斯拉記</a:t>
            </a:r>
            <a:r>
              <a:rPr lang="en-US" altLang="zh-H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2:1-2</a:t>
            </a:r>
            <a:endParaRPr lang="zh-HK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683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9FDB04-D019-694A-B2A3-9C5FC76DDD30}"/>
              </a:ext>
            </a:extLst>
          </p:cNvPr>
          <p:cNvSpPr txBox="1"/>
          <p:nvPr/>
        </p:nvSpPr>
        <p:spPr>
          <a:xfrm>
            <a:off x="245988" y="379188"/>
            <a:ext cx="112924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64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全會眾共有四萬二千三百六十名。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65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此外，還有他們的僕婢七千三百三十七名，又有歌唱的男女二百名。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66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他們有七百三十六匹馬，二百四十五匹騾子，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67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四百三十五匹駱駝，六千七百二十匹驢。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7898D4-9D04-6D68-C47D-93344ED901AB}"/>
              </a:ext>
            </a:extLst>
          </p:cNvPr>
          <p:cNvSpPr txBox="1"/>
          <p:nvPr/>
        </p:nvSpPr>
        <p:spPr>
          <a:xfrm>
            <a:off x="4904269" y="5487222"/>
            <a:ext cx="3681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以斯拉記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2:64-67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710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9FDB04-D019-694A-B2A3-9C5FC76DDD30}"/>
              </a:ext>
            </a:extLst>
          </p:cNvPr>
          <p:cNvSpPr txBox="1"/>
          <p:nvPr/>
        </p:nvSpPr>
        <p:spPr>
          <a:xfrm>
            <a:off x="245988" y="379188"/>
            <a:ext cx="112924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68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有些族長到了耶路撒冷耶和華的殿，為上帝的殿甘心獻上禮物，要在原有的根基上重新建造。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69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他們量力捐入工程的庫房，有六萬一千達利克金子，五千彌那銀子，以及一百件祭司的禮服。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70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於是祭司、利未人、百姓中的一些人、歌唱的、門口的守衛、殿役，各住在自己的城裏；以色列眾人都住在自己的城裏。</a:t>
            </a:r>
            <a:endParaRPr kumimoji="0" lang="zh-HK" altLang="en-US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97898D4-9D04-6D68-C47D-93344ED901AB}"/>
              </a:ext>
            </a:extLst>
          </p:cNvPr>
          <p:cNvSpPr txBox="1"/>
          <p:nvPr/>
        </p:nvSpPr>
        <p:spPr>
          <a:xfrm>
            <a:off x="4904269" y="5487222"/>
            <a:ext cx="3806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以斯拉記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2:68-70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18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F812D7F-A0B8-FBBB-92C4-3EE58A34EB23}"/>
              </a:ext>
            </a:extLst>
          </p:cNvPr>
          <p:cNvSpPr txBox="1"/>
          <p:nvPr/>
        </p:nvSpPr>
        <p:spPr>
          <a:xfrm>
            <a:off x="348791" y="216816"/>
            <a:ext cx="6872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家是甚麼？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F6CEF81-104F-801D-DCDF-1BC0D2F7F6F7}"/>
              </a:ext>
            </a:extLst>
          </p:cNvPr>
          <p:cNvSpPr txBox="1"/>
          <p:nvPr/>
        </p:nvSpPr>
        <p:spPr>
          <a:xfrm>
            <a:off x="499616" y="4031917"/>
            <a:ext cx="3610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喜歡去的地方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E17999E-5C8B-46B7-C3D8-B08CCF3A3F88}"/>
              </a:ext>
            </a:extLst>
          </p:cNvPr>
          <p:cNvSpPr txBox="1"/>
          <p:nvPr/>
        </p:nvSpPr>
        <p:spPr>
          <a:xfrm>
            <a:off x="499617" y="2283676"/>
            <a:ext cx="6872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家人所在的地方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51BA80E-0CCF-07F8-14F5-FFCFDEED205A}"/>
              </a:ext>
            </a:extLst>
          </p:cNvPr>
          <p:cNvSpPr txBox="1"/>
          <p:nvPr/>
        </p:nvSpPr>
        <p:spPr>
          <a:xfrm>
            <a:off x="499616" y="3119090"/>
            <a:ext cx="6872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出生、成長的地方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C3FDBEB-31A1-27BA-61B6-C85DA47D1743}"/>
              </a:ext>
            </a:extLst>
          </p:cNvPr>
          <p:cNvSpPr txBox="1"/>
          <p:nvPr/>
        </p:nvSpPr>
        <p:spPr>
          <a:xfrm>
            <a:off x="499618" y="1486253"/>
            <a:ext cx="68721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居住的地方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ADA0C61-C6DC-E7FC-4D17-8005EA17F7B5}"/>
              </a:ext>
            </a:extLst>
          </p:cNvPr>
          <p:cNvSpPr txBox="1"/>
          <p:nvPr/>
        </p:nvSpPr>
        <p:spPr>
          <a:xfrm>
            <a:off x="5731492" y="4703965"/>
            <a:ext cx="55963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自動導航</a:t>
            </a:r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去的地方</a:t>
            </a:r>
          </a:p>
        </p:txBody>
      </p:sp>
    </p:spTree>
    <p:extLst>
      <p:ext uri="{BB962C8B-B14F-4D97-AF65-F5344CB8AC3E}">
        <p14:creationId xmlns:p14="http://schemas.microsoft.com/office/powerpoint/2010/main" val="353610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4E9FF79D-A6F6-B9DA-E3EE-2A7A2E43031D}"/>
              </a:ext>
            </a:extLst>
          </p:cNvPr>
          <p:cNvSpPr txBox="1"/>
          <p:nvPr/>
        </p:nvSpPr>
        <p:spPr>
          <a:xfrm>
            <a:off x="348791" y="216816"/>
            <a:ext cx="6872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6000" dirty="0">
                <a:latin typeface="SimHei" panose="02010609060101010101" pitchFamily="49" charset="-122"/>
                <a:ea typeface="SimHei" panose="02010609060101010101" pitchFamily="49" charset="-122"/>
              </a:rPr>
              <a:t>在巴比倫的猶太人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3C79D3E-E946-680B-8E49-0F0E6666CF7A}"/>
              </a:ext>
            </a:extLst>
          </p:cNvPr>
          <p:cNvSpPr txBox="1"/>
          <p:nvPr/>
        </p:nvSpPr>
        <p:spPr>
          <a:xfrm>
            <a:off x="465861" y="1733450"/>
            <a:ext cx="3168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制度得保存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155DE07-1CC5-C072-02AF-EA4DB93B28C8}"/>
              </a:ext>
            </a:extLst>
          </p:cNvPr>
          <p:cNvSpPr txBox="1"/>
          <p:nvPr/>
        </p:nvSpPr>
        <p:spPr>
          <a:xfrm>
            <a:off x="465861" y="2777868"/>
            <a:ext cx="2937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有行動自由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426FE51-05A8-1B2E-A54F-E882065C6D45}"/>
              </a:ext>
            </a:extLst>
          </p:cNvPr>
          <p:cNvSpPr txBox="1"/>
          <p:nvPr/>
        </p:nvSpPr>
        <p:spPr>
          <a:xfrm>
            <a:off x="479713" y="3822286"/>
            <a:ext cx="3122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能對外通信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DD99711-7FFF-3127-3BBB-B145F877B824}"/>
              </a:ext>
            </a:extLst>
          </p:cNvPr>
          <p:cNvSpPr txBox="1"/>
          <p:nvPr/>
        </p:nvSpPr>
        <p:spPr>
          <a:xfrm>
            <a:off x="4148714" y="1733450"/>
            <a:ext cx="3122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有自己房子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B14757E-6323-9D83-94F2-B23867A8CFEA}"/>
              </a:ext>
            </a:extLst>
          </p:cNvPr>
          <p:cNvSpPr txBox="1"/>
          <p:nvPr/>
        </p:nvSpPr>
        <p:spPr>
          <a:xfrm>
            <a:off x="4215046" y="2785735"/>
            <a:ext cx="3122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工作和貿易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988D6CD-1771-62A0-A3DB-0DD9D46964B3}"/>
              </a:ext>
            </a:extLst>
          </p:cNvPr>
          <p:cNvSpPr txBox="1"/>
          <p:nvPr/>
        </p:nvSpPr>
        <p:spPr>
          <a:xfrm>
            <a:off x="4162661" y="3839697"/>
            <a:ext cx="3122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居肥美之地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483F5F6-1AD5-BDD4-374F-9E24FAF652E6}"/>
              </a:ext>
            </a:extLst>
          </p:cNvPr>
          <p:cNvSpPr txBox="1"/>
          <p:nvPr/>
        </p:nvSpPr>
        <p:spPr>
          <a:xfrm>
            <a:off x="8505170" y="297973"/>
            <a:ext cx="1678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受辱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AA0F56A1-6D2F-A1FE-4898-90D73520BCF2}"/>
              </a:ext>
            </a:extLst>
          </p:cNvPr>
          <p:cNvSpPr txBox="1"/>
          <p:nvPr/>
        </p:nvSpPr>
        <p:spPr>
          <a:xfrm>
            <a:off x="7205337" y="1005859"/>
            <a:ext cx="46222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我們在巴比倫河邊，坐在那裏，追想錫安，就哭了。在一排柳樹中，我們掛上我們的豎琴。擄掠我們的在那裏要我們唱歌；搶奪我們的要我們為他們作樂：</a:t>
            </a: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「給我們唱一首錫安的歌吧！」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詩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137:1-3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720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29295CB-1205-C200-7C81-C49A0F578329}"/>
              </a:ext>
            </a:extLst>
          </p:cNvPr>
          <p:cNvSpPr txBox="1"/>
          <p:nvPr/>
        </p:nvSpPr>
        <p:spPr>
          <a:xfrm>
            <a:off x="348791" y="216816"/>
            <a:ext cx="78902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在耶路撒冷的猶太人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B65BD69-9B66-F8C1-61FB-57EE9D81AF41}"/>
              </a:ext>
            </a:extLst>
          </p:cNvPr>
          <p:cNvSpPr txBox="1"/>
          <p:nvPr/>
        </p:nvSpPr>
        <p:spPr>
          <a:xfrm>
            <a:off x="424043" y="1754001"/>
            <a:ext cx="3392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新生的世代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EC74EE4-2695-688C-EEDD-96ACC76C0AFB}"/>
              </a:ext>
            </a:extLst>
          </p:cNvPr>
          <p:cNvSpPr txBox="1"/>
          <p:nvPr/>
        </p:nvSpPr>
        <p:spPr>
          <a:xfrm>
            <a:off x="472867" y="2583682"/>
            <a:ext cx="32987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經歷戰爭破壞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740887E-037D-D507-71F6-6255CA325143}"/>
              </a:ext>
            </a:extLst>
          </p:cNvPr>
          <p:cNvSpPr txBox="1"/>
          <p:nvPr/>
        </p:nvSpPr>
        <p:spPr>
          <a:xfrm>
            <a:off x="446811" y="3691296"/>
            <a:ext cx="3477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人去地荒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0E3F648-7E3E-1C39-BA2B-563662B70768}"/>
              </a:ext>
            </a:extLst>
          </p:cNvPr>
          <p:cNvSpPr txBox="1"/>
          <p:nvPr/>
        </p:nvSpPr>
        <p:spPr>
          <a:xfrm>
            <a:off x="4160364" y="1754001"/>
            <a:ext cx="3301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只剩最窮的人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7EC55BE9-DA64-8A76-F3A6-6D3FCCAF8C2B}"/>
              </a:ext>
            </a:extLst>
          </p:cNvPr>
          <p:cNvSpPr txBox="1"/>
          <p:nvPr/>
        </p:nvSpPr>
        <p:spPr>
          <a:xfrm>
            <a:off x="4239224" y="2601283"/>
            <a:ext cx="4637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無城牆，治安？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E39F7EF1-166A-FC79-8B12-1EB88D73093B}"/>
              </a:ext>
            </a:extLst>
          </p:cNvPr>
          <p:cNvSpPr txBox="1"/>
          <p:nvPr/>
        </p:nvSpPr>
        <p:spPr>
          <a:xfrm>
            <a:off x="4239224" y="3691296"/>
            <a:ext cx="3792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已有外人居住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C018464-10E8-1692-62CF-E96C2DF51C21}"/>
              </a:ext>
            </a:extLst>
          </p:cNvPr>
          <p:cNvSpPr txBox="1"/>
          <p:nvPr/>
        </p:nvSpPr>
        <p:spPr>
          <a:xfrm>
            <a:off x="9088764" y="976703"/>
            <a:ext cx="1678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受辱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DCE06AF-449B-A9AF-48BA-1934E0E09E4B}"/>
              </a:ext>
            </a:extLst>
          </p:cNvPr>
          <p:cNvSpPr txBox="1"/>
          <p:nvPr/>
        </p:nvSpPr>
        <p:spPr>
          <a:xfrm>
            <a:off x="8031637" y="1905506"/>
            <a:ext cx="379241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「那些被擄歸回剩下的餘民在猶大省那裏遭大難，受凌辱；耶路撒冷的城牆被拆毀，城門被火焚燒。」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尼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1:3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47C9E8D9-87EB-DD32-1FE3-6CF02EC7259E}"/>
              </a:ext>
            </a:extLst>
          </p:cNvPr>
          <p:cNvSpPr txBox="1"/>
          <p:nvPr/>
        </p:nvSpPr>
        <p:spPr>
          <a:xfrm>
            <a:off x="538335" y="4757873"/>
            <a:ext cx="78902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回到一個陌生的</a:t>
            </a:r>
            <a:r>
              <a:rPr kumimoji="0" lang="zh-HK" altLang="en-US" sz="88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家</a:t>
            </a: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69442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>
            <a:extLst>
              <a:ext uri="{FF2B5EF4-FFF2-40B4-BE49-F238E27FC236}">
                <a16:creationId xmlns:a16="http://schemas.microsoft.com/office/drawing/2014/main" id="{E3E27676-1C60-4E11-C4A6-7F40609AADAB}"/>
              </a:ext>
            </a:extLst>
          </p:cNvPr>
          <p:cNvSpPr txBox="1"/>
          <p:nvPr/>
        </p:nvSpPr>
        <p:spPr>
          <a:xfrm>
            <a:off x="7041925" y="228600"/>
            <a:ext cx="40511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回歸的隊伍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2AA6985-F281-029E-DA81-2358AC578467}"/>
              </a:ext>
            </a:extLst>
          </p:cNvPr>
          <p:cNvSpPr txBox="1"/>
          <p:nvPr/>
        </p:nvSpPr>
        <p:spPr>
          <a:xfrm>
            <a:off x="6787951" y="1687296"/>
            <a:ext cx="23937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XX</a:t>
            </a: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的子孫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(2:3-19)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9D4CC15-ADA3-EDAD-BF30-43F2E9D67D7A}"/>
              </a:ext>
            </a:extLst>
          </p:cNvPr>
          <p:cNvSpPr txBox="1"/>
          <p:nvPr/>
        </p:nvSpPr>
        <p:spPr>
          <a:xfrm>
            <a:off x="6787951" y="2840536"/>
            <a:ext cx="23937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XX</a:t>
            </a: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人</a:t>
            </a:r>
            <a:endParaRPr kumimoji="0" lang="en-US" altLang="zh-HK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(2:20-35)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98C3DA4-DCED-FCEB-7B89-1E3EFB4B8879}"/>
              </a:ext>
            </a:extLst>
          </p:cNvPr>
          <p:cNvSpPr txBox="1"/>
          <p:nvPr/>
        </p:nvSpPr>
        <p:spPr>
          <a:xfrm>
            <a:off x="6787951" y="4080188"/>
            <a:ext cx="3261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祭司、利未人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(2:36-58)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498E393-7BF4-3659-E204-36603C705ABE}"/>
              </a:ext>
            </a:extLst>
          </p:cNvPr>
          <p:cNvSpPr txBox="1"/>
          <p:nvPr/>
        </p:nvSpPr>
        <p:spPr>
          <a:xfrm>
            <a:off x="6787951" y="5234288"/>
            <a:ext cx="3261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不能指明族系</a:t>
            </a:r>
            <a:r>
              <a:rPr kumimoji="0" lang="en-US" altLang="zh-HK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(2:59-63)</a:t>
            </a:r>
            <a:endParaRPr kumimoji="0" lang="zh-HK" alt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D24CF0F-61CB-3734-674E-790358DC15A6}"/>
              </a:ext>
            </a:extLst>
          </p:cNvPr>
          <p:cNvSpPr txBox="1"/>
          <p:nvPr/>
        </p:nvSpPr>
        <p:spPr>
          <a:xfrm>
            <a:off x="10332685" y="1715576"/>
            <a:ext cx="1092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血緣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2DD70EA1-12E4-EA27-59D3-9F6F5300A2E5}"/>
              </a:ext>
            </a:extLst>
          </p:cNvPr>
          <p:cNvSpPr txBox="1"/>
          <p:nvPr/>
        </p:nvSpPr>
        <p:spPr>
          <a:xfrm>
            <a:off x="10332685" y="2840536"/>
            <a:ext cx="122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土地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6A4CD060-83CD-AA9B-598D-20C74F6E87BE}"/>
              </a:ext>
            </a:extLst>
          </p:cNvPr>
          <p:cNvSpPr txBox="1"/>
          <p:nvPr/>
        </p:nvSpPr>
        <p:spPr>
          <a:xfrm>
            <a:off x="10332685" y="4047269"/>
            <a:ext cx="1441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召命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627DA19D-97DE-F574-420B-D31261AE333B}"/>
              </a:ext>
            </a:extLst>
          </p:cNvPr>
          <p:cNvSpPr txBox="1"/>
          <p:nvPr/>
        </p:nvSpPr>
        <p:spPr>
          <a:xfrm>
            <a:off x="10332685" y="5188122"/>
            <a:ext cx="1092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羡慕</a:t>
            </a:r>
          </a:p>
        </p:txBody>
      </p:sp>
    </p:spTree>
    <p:extLst>
      <p:ext uri="{BB962C8B-B14F-4D97-AF65-F5344CB8AC3E}">
        <p14:creationId xmlns:p14="http://schemas.microsoft.com/office/powerpoint/2010/main" val="386744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字方塊 19">
            <a:extLst>
              <a:ext uri="{FF2B5EF4-FFF2-40B4-BE49-F238E27FC236}">
                <a16:creationId xmlns:a16="http://schemas.microsoft.com/office/drawing/2014/main" id="{DA14D909-111E-B5F7-E5E5-28522F6E61C0}"/>
              </a:ext>
            </a:extLst>
          </p:cNvPr>
          <p:cNvSpPr txBox="1"/>
          <p:nvPr/>
        </p:nvSpPr>
        <p:spPr>
          <a:xfrm>
            <a:off x="348790" y="216816"/>
            <a:ext cx="65836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HK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回到上帝的應許：</a:t>
            </a:r>
            <a:endParaRPr lang="en-US" altLang="zh-HK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defRPr/>
            </a:pPr>
            <a:r>
              <a:rPr lang="zh-HK" alt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亞</a:t>
            </a:r>
            <a:r>
              <a:rPr kumimoji="0" lang="zh-HK" altLang="en-US" sz="60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伯拉罕之約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41EB158-8388-350A-116D-4E62BBA11129}"/>
              </a:ext>
            </a:extLst>
          </p:cNvPr>
          <p:cNvSpPr txBox="1"/>
          <p:nvPr/>
        </p:nvSpPr>
        <p:spPr>
          <a:xfrm>
            <a:off x="600917" y="2040390"/>
            <a:ext cx="489228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我必使你生養極其繁多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</a:p>
          <a:p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創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17:6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D1FA2C8-C069-D60D-5C87-3171FD809248}"/>
              </a:ext>
            </a:extLst>
          </p:cNvPr>
          <p:cNvSpPr txBox="1"/>
          <p:nvPr/>
        </p:nvSpPr>
        <p:spPr>
          <a:xfrm>
            <a:off x="633910" y="3432148"/>
            <a:ext cx="505045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我要把你現在寄居的地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賜給你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創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17:8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B8A94D3-9C17-77EE-FDA5-6A2CF66A7500}"/>
              </a:ext>
            </a:extLst>
          </p:cNvPr>
          <p:cNvSpPr txBox="1"/>
          <p:nvPr/>
        </p:nvSpPr>
        <p:spPr>
          <a:xfrm>
            <a:off x="600917" y="5002737"/>
            <a:ext cx="511643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你和你的後裔一定要世世代代遵守我的約。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HK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創</a:t>
            </a:r>
            <a:r>
              <a:rPr lang="en-US" altLang="zh-HK" sz="3200" dirty="0">
                <a:latin typeface="SimHei" panose="02010609060101010101" pitchFamily="49" charset="-122"/>
                <a:ea typeface="SimHei" panose="02010609060101010101" pitchFamily="49" charset="-122"/>
              </a:rPr>
              <a:t>17:9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HK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799BEA4-733A-F8B4-070D-FBA28865AAE5}"/>
              </a:ext>
            </a:extLst>
          </p:cNvPr>
          <p:cNvSpPr txBox="1"/>
          <p:nvPr/>
        </p:nvSpPr>
        <p:spPr>
          <a:xfrm>
            <a:off x="6073900" y="2164310"/>
            <a:ext cx="14265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子民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DC27C99-B2C3-A622-634D-0D23DBC92D38}"/>
              </a:ext>
            </a:extLst>
          </p:cNvPr>
          <p:cNvSpPr txBox="1"/>
          <p:nvPr/>
        </p:nvSpPr>
        <p:spPr>
          <a:xfrm>
            <a:off x="6073900" y="3429000"/>
            <a:ext cx="14265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土地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F2082EB-7969-9BF0-96AD-632BC54DB279}"/>
              </a:ext>
            </a:extLst>
          </p:cNvPr>
          <p:cNvSpPr txBox="1"/>
          <p:nvPr/>
        </p:nvSpPr>
        <p:spPr>
          <a:xfrm>
            <a:off x="6054614" y="5047633"/>
            <a:ext cx="14265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000" dirty="0">
                <a:latin typeface="SimHei" panose="02010609060101010101" pitchFamily="49" charset="-122"/>
                <a:ea typeface="SimHei" panose="02010609060101010101" pitchFamily="49" charset="-122"/>
              </a:rPr>
              <a:t>聖約</a:t>
            </a:r>
          </a:p>
        </p:txBody>
      </p:sp>
    </p:spTree>
    <p:extLst>
      <p:ext uri="{BB962C8B-B14F-4D97-AF65-F5344CB8AC3E}">
        <p14:creationId xmlns:p14="http://schemas.microsoft.com/office/powerpoint/2010/main" val="156749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858</Words>
  <Application>Microsoft Office PowerPoint</Application>
  <PresentationFormat>寬螢幕</PresentationFormat>
  <Paragraphs>105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SimHei</vt:lpstr>
      <vt:lpstr>方正準圓</vt:lpstr>
      <vt:lpstr>Arial</vt:lpstr>
      <vt:lpstr>Calibri</vt:lpstr>
      <vt:lpstr>Calibri Light</vt:lpstr>
      <vt:lpstr>Office 佈景主題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Chu Ho Kuen, 朱浩權</dc:creator>
  <cp:lastModifiedBy>Chan Lai Kwan, 陳麗君</cp:lastModifiedBy>
  <cp:revision>21</cp:revision>
  <dcterms:created xsi:type="dcterms:W3CDTF">2023-01-21T04:14:10Z</dcterms:created>
  <dcterms:modified xsi:type="dcterms:W3CDTF">2023-03-02T06:59:18Z</dcterms:modified>
</cp:coreProperties>
</file>