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andy path between two hills leading to the ocean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Heron flying low over a beach with a short fence in the foreground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View of beach and sea from a grassy sand dune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worshipers.com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詩歌系列：耶和華以勒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詩歌系列：耶和華以勒</a:t>
            </a:r>
          </a:p>
        </p:txBody>
      </p:sp>
      <p:sp>
        <p:nvSpPr>
          <p:cNvPr id="120" name="經文：創世記廿二章一至十九節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經文：創世記廿二章一至十九節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家不是一個地方（新譯）曲、詞：朱浩權；新譯：湯恩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家不是一個地方（新譯）</a:t>
            </a:r>
            <a:r>
              <a:rPr sz="2400"/>
              <a:t>曲、詞：朱浩權；新譯：湯恩予</a:t>
            </a:r>
          </a:p>
        </p:txBody>
      </p:sp>
      <p:sp>
        <p:nvSpPr>
          <p:cNvPr id="147" name="家，從不止屋與房；愛，叫心再沒設防。…"/>
          <p:cNvSpPr txBox="1">
            <a:spLocks noGrp="1"/>
          </p:cNvSpPr>
          <p:nvPr>
            <p:ph type="body" idx="1"/>
          </p:nvPr>
        </p:nvSpPr>
        <p:spPr>
          <a:xfrm>
            <a:off x="514615" y="2579015"/>
            <a:ext cx="23354770" cy="10908422"/>
          </a:xfrm>
          <a:prstGeom prst="rect">
            <a:avLst/>
          </a:prstGeom>
        </p:spPr>
        <p:txBody>
          <a:bodyPr/>
          <a:lstStyle/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Helvetica"/>
                <a:ea typeface="Helvetica"/>
                <a:cs typeface="Helvetica"/>
                <a:sym typeface="Helvetica"/>
              </a:defRPr>
            </a:pPr>
            <a:r>
              <a:t>家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從不止屋與房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；</a:t>
            </a:r>
            <a:r>
              <a:t>愛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叫心再沒設防。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Helvetica"/>
                <a:ea typeface="Helvetica"/>
                <a:cs typeface="Helvetica"/>
                <a:sym typeface="Helvetica"/>
              </a:defRPr>
            </a:pPr>
            <a:r>
              <a:t>你伴隨同在那方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心嚮往能同共往；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Helvetica"/>
                <a:ea typeface="Helvetica"/>
                <a:cs typeface="Helvetica"/>
                <a:sym typeface="Helvetica"/>
              </a:defRPr>
            </a:pPr>
            <a:r>
              <a:t>縱沒言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你也處身他方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家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終不變。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Helvetica"/>
                <a:ea typeface="Helvetica"/>
                <a:cs typeface="Helvetica"/>
                <a:sym typeface="Helvetica"/>
              </a:defRPr>
            </a:pPr>
            <a:r>
              <a:t>或有天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都需各自遠走，但這心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深知道尚有愛永抹不走；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Helvetica"/>
                <a:ea typeface="Helvetica"/>
                <a:cs typeface="Helvetica"/>
                <a:sym typeface="Helvetica"/>
              </a:defRPr>
            </a:pPr>
            <a:r>
              <a:t>願有天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真可再度挽手，在最艱辛苦澀幻變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見証主恩手；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Helvetica"/>
                <a:ea typeface="Helvetica"/>
                <a:cs typeface="Helvetica"/>
                <a:sym typeface="Helvetica"/>
              </a:defRPr>
            </a:pPr>
            <a:r>
              <a:t>愛在頹垣敗瓦中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衝破曠野來盛放。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Helvetica"/>
                <a:ea typeface="Helvetica"/>
                <a:cs typeface="Helvetica"/>
                <a:sym typeface="Helvetica"/>
              </a:defRPr>
            </a:pPr>
            <a:r>
              <a:t>我願能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作你的避風港——心，終不變。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Helvetica"/>
                <a:ea typeface="Helvetica"/>
                <a:cs typeface="Helvetica"/>
                <a:sym typeface="Helvetica"/>
              </a:defRPr>
            </a:pPr>
            <a:r>
              <a:t>這諾言沒法改變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就算滄海換桑田，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 defTabSz="355600">
              <a:spcBef>
                <a:spcPts val="0"/>
              </a:spcBef>
              <a:buSzTx/>
              <a:buNone/>
              <a:defRPr sz="5700">
                <a:latin typeface="Helvetica"/>
                <a:ea typeface="Helvetica"/>
                <a:cs typeface="Helvetica"/>
                <a:sym typeface="Helvetica"/>
              </a:defRPr>
            </a:pPr>
            <a:r>
              <a:t>縱默言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r>
              <a:t>你會否覺溫暖——恩典不變。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耶和華以勒 版權屬 敬拜者使團 所有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耶和華以勒</a:t>
            </a:r>
            <a:r>
              <a:rPr dirty="0"/>
              <a:t> </a:t>
            </a:r>
            <a:r>
              <a:rPr sz="2500" dirty="0" err="1"/>
              <a:t>版權屬</a:t>
            </a:r>
            <a:r>
              <a:rPr sz="2500" dirty="0"/>
              <a:t> </a:t>
            </a:r>
            <a:r>
              <a:rPr sz="2500" u="sng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敬拜者使團</a:t>
            </a:r>
            <a:r>
              <a:rPr sz="2500" dirty="0"/>
              <a:t> </a:t>
            </a:r>
            <a:r>
              <a:rPr sz="2500" dirty="0" err="1"/>
              <a:t>所有</a:t>
            </a:r>
            <a:endParaRPr sz="2500" dirty="0"/>
          </a:p>
        </p:txBody>
      </p:sp>
      <p:sp>
        <p:nvSpPr>
          <p:cNvPr id="123" name="耶和華以勒 我的供應 在恩典裡我永不缺乏 耶和華我父 我的倚靠 在主手裡我永得保障 讓我心稱頌恩主 祂有無限豐富 賜與我美好人生 讓我口歌頌恩主 祂有無盡的愛 帶領我永不缺欠"/>
          <p:cNvSpPr txBox="1">
            <a:spLocks noGrp="1"/>
          </p:cNvSpPr>
          <p:nvPr>
            <p:ph type="body" idx="1"/>
          </p:nvPr>
        </p:nvSpPr>
        <p:spPr>
          <a:xfrm>
            <a:off x="261763" y="2796143"/>
            <a:ext cx="23860474" cy="10559776"/>
          </a:xfrm>
          <a:prstGeom prst="rect">
            <a:avLst/>
          </a:prstGeom>
        </p:spPr>
        <p:txBody>
          <a:bodyPr/>
          <a:lstStyle/>
          <a:p>
            <a:pPr marL="0" indent="0" algn="ctr" defTabSz="457200">
              <a:spcBef>
                <a:spcPts val="1600"/>
              </a:spcBef>
              <a:buSzTx/>
              <a:buNone/>
              <a:defRPr sz="8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耶和華以勒 我的供應 在恩典裡我永不缺乏</a:t>
            </a:r>
            <a:br/>
            <a:r>
              <a:t>耶和華我父 我的倚靠 在主手裡我永得保障</a:t>
            </a:r>
            <a:br/>
            <a:r>
              <a:t>讓我心稱頌恩主 祂有無限豐富 賜與我美好人生</a:t>
            </a:r>
            <a:br/>
            <a:r>
              <a:t>讓我口歌頌恩主 祂有無盡的愛 帶領我永不缺欠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供應？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供應？</a:t>
            </a:r>
          </a:p>
        </p:txBody>
      </p:sp>
      <p:sp>
        <p:nvSpPr>
          <p:cNvPr id="126" name="亞伯蘭就遵照耶和華的吩咐去了；羅得也和他同去。亞伯蘭離開哈蘭的時候年七十五歲。亞伯蘭帶着他妻子撒萊和姪兒羅得，以及他們在哈蘭積蓄的財物、獲得的人口，往迦南地去⋯⋯(創世記12:4-5)…"/>
          <p:cNvSpPr txBox="1">
            <a:spLocks noGrp="1"/>
          </p:cNvSpPr>
          <p:nvPr>
            <p:ph type="body" idx="1"/>
          </p:nvPr>
        </p:nvSpPr>
        <p:spPr>
          <a:xfrm>
            <a:off x="398244" y="2855203"/>
            <a:ext cx="23587512" cy="10438972"/>
          </a:xfrm>
          <a:prstGeom prst="rect">
            <a:avLst/>
          </a:prstGeom>
        </p:spPr>
        <p:txBody>
          <a:bodyPr/>
          <a:lstStyle/>
          <a:p>
            <a:pPr marL="1028832" indent="-1028832" defTabSz="635634">
              <a:spcBef>
                <a:spcPts val="4500"/>
              </a:spcBef>
              <a:defRPr sz="7776"/>
            </a:pPr>
            <a:r>
              <a:t>亞伯蘭就遵照耶和華的吩咐去了；羅得也和他同去。亞伯蘭離開哈蘭的時候年七十五歲。亞伯蘭帶着他妻子撒萊和姪兒羅得，以及他們在哈蘭積蓄的財物、獲得的人口，往迦南地去⋯⋯(創世記12:4-5)</a:t>
            </a:r>
          </a:p>
          <a:p>
            <a:pPr marL="1028832" indent="-1028832" defTabSz="635634">
              <a:spcBef>
                <a:spcPts val="4500"/>
              </a:spcBef>
              <a:defRPr sz="7776"/>
            </a:pPr>
            <a:r>
              <a:t>亞伯蘭聽見他姪兒 被擄去，就把三百一十八個生在他家中、受過訓練的壯丁全都出動去追，一直到但。(創世記 14:14)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預備？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預備？</a:t>
            </a:r>
          </a:p>
        </p:txBody>
      </p:sp>
      <p:sp>
        <p:nvSpPr>
          <p:cNvPr id="129" name="亞伯拉罕舉目觀看，看哪，一隻公綿羊兩角纏在灌木叢中。亞伯拉罕就去牽了那隻公綿羊，獻為燔祭，代替他的兒子。(創世記 22:13)"/>
          <p:cNvSpPr txBox="1">
            <a:spLocks noGrp="1"/>
          </p:cNvSpPr>
          <p:nvPr>
            <p:ph type="body" idx="1"/>
          </p:nvPr>
        </p:nvSpPr>
        <p:spPr>
          <a:xfrm>
            <a:off x="493486" y="2569665"/>
            <a:ext cx="23397028" cy="10354670"/>
          </a:xfrm>
          <a:prstGeom prst="rect">
            <a:avLst/>
          </a:prstGeom>
        </p:spPr>
        <p:txBody>
          <a:bodyPr/>
          <a:lstStyle>
            <a:lvl1pPr marL="1508124" indent="-1508124">
              <a:defRPr sz="11400"/>
            </a:lvl1pPr>
          </a:lstStyle>
          <a:p>
            <a:r>
              <a:t>亞伯拉罕舉目觀看，看哪，一隻公綿羊兩角纏在灌木叢中。亞伯拉罕就去牽了那隻公綿羊，獻為燔祭，代替他的兒子。(創世記 22:13)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顯現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顯現</a:t>
            </a:r>
          </a:p>
        </p:txBody>
      </p:sp>
      <p:sp>
        <p:nvSpPr>
          <p:cNvPr id="132" name="耶和華向亞伯蘭顯現，說：「我要把這地賜給你的後裔。」亞伯蘭就在那裏為向他顯現的耶和華築了一座壇。(創世記 12:7)…"/>
          <p:cNvSpPr txBox="1">
            <a:spLocks noGrp="1"/>
          </p:cNvSpPr>
          <p:nvPr>
            <p:ph type="body" idx="1"/>
          </p:nvPr>
        </p:nvSpPr>
        <p:spPr>
          <a:xfrm>
            <a:off x="372178" y="2515978"/>
            <a:ext cx="23639644" cy="10912697"/>
          </a:xfrm>
          <a:prstGeom prst="rect">
            <a:avLst/>
          </a:prstGeom>
        </p:spPr>
        <p:txBody>
          <a:bodyPr/>
          <a:lstStyle/>
          <a:p>
            <a:pPr marL="806979" indent="-806979">
              <a:defRPr sz="6100"/>
            </a:pPr>
            <a:r>
              <a:t>耶和華向亞伯蘭顯現，說：「我要把這地賜給你的後裔。」亞伯蘭就在那裏為向他顯現的耶和華築了一座壇。(創世記 12:7)</a:t>
            </a:r>
          </a:p>
          <a:p>
            <a:pPr marL="806979" indent="-806979">
              <a:defRPr sz="6100"/>
            </a:pPr>
            <a:r>
              <a:t>亞伯蘭九十九歲時，耶和華向他顯現，對他說：「我是全能的上帝。你當在我面前行走，作完全的人，我要與你立約，使你的後裔極其繁多。」(創世記 17:1-2)</a:t>
            </a:r>
          </a:p>
          <a:p>
            <a:pPr marL="806979" indent="-806979">
              <a:defRPr sz="6100"/>
            </a:pPr>
            <a:r>
              <a:t>耶和華在幔利橡樹那裏向亞伯拉罕顯現。天正熱的時候，亞伯拉罕坐在帳棚門口。(創世記 18:1)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考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考驗</a:t>
            </a:r>
          </a:p>
        </p:txBody>
      </p:sp>
      <p:sp>
        <p:nvSpPr>
          <p:cNvPr id="135" name="「看哪，這就是我與你立的約，你要成為多國的父。從今以後，你的名字不再叫亞伯蘭，要叫亞伯拉罕，因為我已經立你作多國之父⋯⋯你和你的後裔一定要世世代代遵守我的約。這就是我與你，以及你的後裔所立的約，是你們所當遵守的，你們所有的男子都要受割禮。」(創世記 17:4-10)"/>
          <p:cNvSpPr txBox="1">
            <a:spLocks noGrp="1"/>
          </p:cNvSpPr>
          <p:nvPr>
            <p:ph type="body" idx="1"/>
          </p:nvPr>
        </p:nvSpPr>
        <p:spPr>
          <a:xfrm>
            <a:off x="389057" y="2523448"/>
            <a:ext cx="23605886" cy="10922117"/>
          </a:xfrm>
          <a:prstGeom prst="rect">
            <a:avLst/>
          </a:prstGeom>
        </p:spPr>
        <p:txBody>
          <a:bodyPr/>
          <a:lstStyle>
            <a:lvl1pPr marL="992187" indent="-992187">
              <a:defRPr sz="7500"/>
            </a:lvl1pPr>
          </a:lstStyle>
          <a:p>
            <a:r>
              <a:t>「看哪，這就是我與你立的約，你要成為多國的父。從今以後，你的名字不再叫亞伯蘭，要叫亞伯拉罕，因為我已經立你作多國之父⋯⋯你和你的後裔一定要世世代代遵守我的約。這就是我與你，以及你的後裔所立的約，是你們所當遵守的，你們所有的男子都要受割禮。」(創世記 17:4-10)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考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考驗</a:t>
            </a:r>
          </a:p>
        </p:txBody>
      </p:sp>
      <p:sp>
        <p:nvSpPr>
          <p:cNvPr id="138" name="『你既行了這事，沒有留下你的兒子，就是你的獨子，我指着自己起誓：我必多多賜福給你，我必使你的後裔大大增多，如同天上的星、海邊的沙。你的後裔必得仇敵的城門，並且地上的萬國都必因你的後裔得福，因為你聽從了我的話。』(創世記 22:16-18)"/>
          <p:cNvSpPr txBox="1">
            <a:spLocks noGrp="1"/>
          </p:cNvSpPr>
          <p:nvPr>
            <p:ph type="body" idx="1"/>
          </p:nvPr>
        </p:nvSpPr>
        <p:spPr>
          <a:xfrm>
            <a:off x="538734" y="2589689"/>
            <a:ext cx="23306532" cy="10680016"/>
          </a:xfrm>
          <a:prstGeom prst="rect">
            <a:avLst/>
          </a:prstGeom>
        </p:spPr>
        <p:txBody>
          <a:bodyPr/>
          <a:lstStyle>
            <a:lvl1pPr marL="1071562" indent="-1071562">
              <a:defRPr sz="8100"/>
            </a:lvl1pPr>
          </a:lstStyle>
          <a:p>
            <a:r>
              <a:t>『你既行了這事，沒有留下你的兒子，就是你的獨子，我指着自己起誓：我必多多賜福給你，我必使你的後裔大大增多，如同天上的星、海邊的沙。你的後裔必得仇敵的城門，並且地上的萬國都必因你的後裔得福，因為你聽從了我的話。』(創世記 22:16-18)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信與義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信與義</a:t>
            </a:r>
          </a:p>
        </p:txBody>
      </p:sp>
      <p:sp>
        <p:nvSpPr>
          <p:cNvPr id="141" name="亞伯蘭信耶和華，耶和華就以此算他為義。(創世記 15:6)…"/>
          <p:cNvSpPr txBox="1">
            <a:spLocks noGrp="1"/>
          </p:cNvSpPr>
          <p:nvPr>
            <p:ph type="body" idx="1"/>
          </p:nvPr>
        </p:nvSpPr>
        <p:spPr>
          <a:xfrm>
            <a:off x="597486" y="2615691"/>
            <a:ext cx="23189028" cy="10822890"/>
          </a:xfrm>
          <a:prstGeom prst="rect">
            <a:avLst/>
          </a:prstGeom>
        </p:spPr>
        <p:txBody>
          <a:bodyPr/>
          <a:lstStyle/>
          <a:p>
            <a:pPr marL="1137708" indent="-1137708">
              <a:defRPr sz="8600"/>
            </a:pPr>
            <a:r>
              <a:t>亞伯蘭信耶和華，耶和華就以此算他為義。(創世記 15:6)</a:t>
            </a:r>
          </a:p>
          <a:p>
            <a:pPr marL="1137708" indent="-1137708">
              <a:defRPr sz="8600"/>
            </a:pPr>
            <a:r>
              <a:t>蛇對女人說：「你們不一定死；因為上帝知道，你們吃的日子眼睛就開了，你們就像上帝一樣知道善惡。」(創世記 3:4-5)</a:t>
            </a:r>
          </a:p>
          <a:p>
            <a:pPr marL="1137708" indent="-1137708">
              <a:defRPr sz="8600"/>
            </a:pPr>
            <a:r>
              <a:t>相信，神對我懷的意念是好的。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耶和華以勒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耶和華以勒</a:t>
            </a:r>
          </a:p>
        </p:txBody>
      </p:sp>
      <p:sp>
        <p:nvSpPr>
          <p:cNvPr id="144" name="在耶和華的聖山上將會被顯現…"/>
          <p:cNvSpPr txBox="1">
            <a:spLocks noGrp="1"/>
          </p:cNvSpPr>
          <p:nvPr>
            <p:ph type="body" idx="1"/>
          </p:nvPr>
        </p:nvSpPr>
        <p:spPr>
          <a:xfrm>
            <a:off x="544196" y="2727315"/>
            <a:ext cx="23295608" cy="10039370"/>
          </a:xfrm>
          <a:prstGeom prst="rect">
            <a:avLst/>
          </a:prstGeom>
        </p:spPr>
        <p:txBody>
          <a:bodyPr/>
          <a:lstStyle/>
          <a:p>
            <a:pPr marL="1217083" indent="-1217083" algn="ctr">
              <a:defRPr sz="9200"/>
            </a:pPr>
            <a:r>
              <a:t>在耶和華的聖山上將會被顯現</a:t>
            </a:r>
          </a:p>
          <a:p>
            <a:pPr marL="1217083" indent="-1217083" algn="ctr">
              <a:defRPr sz="9200"/>
            </a:pPr>
            <a:r>
              <a:t>被顯現的是甚麼？</a:t>
            </a:r>
          </a:p>
          <a:p>
            <a:pPr marL="1217083" indent="-1217083" algn="ctr">
              <a:defRPr sz="9200"/>
            </a:pPr>
            <a:r>
              <a:t>是神對我所懷的</a:t>
            </a:r>
          </a:p>
          <a:p>
            <a:pPr marL="1217083" indent="-1217083" algn="ctr">
              <a:defRPr sz="9200"/>
            </a:pPr>
            <a:r>
              <a:t>最好的意念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自訂</PresentationFormat>
  <Paragraphs>38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Helvetica Neue</vt:lpstr>
      <vt:lpstr>Helvetica Neue Light</vt:lpstr>
      <vt:lpstr>Helvetica Neue Medium</vt:lpstr>
      <vt:lpstr>Helvetica</vt:lpstr>
      <vt:lpstr>Times New Roman</vt:lpstr>
      <vt:lpstr>White</vt:lpstr>
      <vt:lpstr>詩歌系列：耶和華以勒</vt:lpstr>
      <vt:lpstr>耶和華以勒 版權屬 敬拜者使團 所有</vt:lpstr>
      <vt:lpstr>供應？</vt:lpstr>
      <vt:lpstr>預備？</vt:lpstr>
      <vt:lpstr>顯現</vt:lpstr>
      <vt:lpstr>考驗</vt:lpstr>
      <vt:lpstr>考驗</vt:lpstr>
      <vt:lpstr>信與義</vt:lpstr>
      <vt:lpstr>耶和華以勒</vt:lpstr>
      <vt:lpstr>家不是一個地方（新譯）曲、詞：朱浩權；新譯：湯恩予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詩歌系列：耶和華以勒</dc:title>
  <cp:lastModifiedBy>Choi Chun Chin Sunny, 蔡俊展</cp:lastModifiedBy>
  <cp:revision>2</cp:revision>
  <dcterms:modified xsi:type="dcterms:W3CDTF">2023-05-27T01:59:26Z</dcterms:modified>
</cp:coreProperties>
</file>