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9"/>
  </p:notesMasterIdLst>
  <p:sldIdLst>
    <p:sldId id="256" r:id="rId2"/>
    <p:sldId id="363" r:id="rId3"/>
    <p:sldId id="383" r:id="rId4"/>
    <p:sldId id="384" r:id="rId5"/>
    <p:sldId id="385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7" r:id="rId15"/>
    <p:sldId id="408" r:id="rId16"/>
    <p:sldId id="395" r:id="rId17"/>
    <p:sldId id="409" r:id="rId18"/>
  </p:sldIdLst>
  <p:sldSz cx="18288000" cy="10287000"/>
  <p:notesSz cx="6858000" cy="9144000"/>
  <p:embeddedFontLs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Microsoft YaHei" panose="020B0503020204020204" pitchFamily="34" charset="-122"/>
      <p:regular r:id="rId24"/>
      <p:bold r:id="rId25"/>
    </p:embeddedFont>
    <p:embeddedFont>
      <p:font typeface="Microsoft YaHei Light" panose="020B0502040204020203" pitchFamily="34" charset="-122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02C"/>
    <a:srgbClr val="252827"/>
    <a:srgbClr val="242827"/>
    <a:srgbClr val="544D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37" autoAdjust="0"/>
    <p:restoredTop sz="94580" autoAdjust="0"/>
  </p:normalViewPr>
  <p:slideViewPr>
    <p:cSldViewPr>
      <p:cViewPr varScale="1">
        <p:scale>
          <a:sx n="30" d="100"/>
          <a:sy n="30" d="100"/>
        </p:scale>
        <p:origin x="1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3C3D7-6F3B-D14F-B694-874DB8CB9252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3DC5-242D-F840-9B52-3C8499EC4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23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922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863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723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018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325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82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99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317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283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706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275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9778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330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63DC5-242D-F840-9B52-3C8499EC42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73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25071" y="4762500"/>
            <a:ext cx="16300929" cy="3933022"/>
            <a:chOff x="0" y="867118"/>
            <a:chExt cx="21734571" cy="5244028"/>
          </a:xfrm>
        </p:grpSpPr>
        <p:sp>
          <p:nvSpPr>
            <p:cNvPr id="3" name="TextBox 3"/>
            <p:cNvSpPr txBox="1"/>
            <p:nvPr/>
          </p:nvSpPr>
          <p:spPr>
            <a:xfrm>
              <a:off x="0" y="867118"/>
              <a:ext cx="21734571" cy="439496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3610"/>
                </a:lnSpc>
              </a:pPr>
              <a:r>
                <a:rPr lang="zh-TW" altLang="en-US" sz="9600" b="1" spc="-274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羅馬書系列</a:t>
              </a:r>
              <a:endParaRPr lang="en-HK" altLang="zh-TW" sz="9600" b="1" spc="-274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>
                <a:lnSpc>
                  <a:spcPts val="13610"/>
                </a:lnSpc>
              </a:pPr>
              <a:r>
                <a:rPr lang="zh-TW" altLang="en-US" sz="8000" spc="-274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與真理對抗</a:t>
              </a:r>
              <a:endParaRPr lang="en-US" sz="9600" spc="-274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5524319"/>
              <a:ext cx="17578098" cy="5868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742"/>
                </a:lnSpc>
              </a:pPr>
              <a:r>
                <a:rPr lang="en-US" altLang="zh-TW" sz="2673" spc="400" dirty="0"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20230527</a:t>
              </a:r>
              <a:r>
                <a:rPr lang="zh-TW" altLang="en-US" sz="2673" spc="400" dirty="0"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 馬堂</a:t>
              </a:r>
              <a:r>
                <a:rPr lang="en-US" altLang="zh-TW" sz="2673" spc="400" dirty="0" err="1"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UFest</a:t>
              </a:r>
              <a:endParaRPr lang="en-US" sz="2673" spc="400" dirty="0">
                <a:latin typeface="Microsoft YaHei Light" panose="020B0502040204020203" pitchFamily="34" charset="-122"/>
                <a:ea typeface="Microsoft YaHei Light" panose="020B0502040204020203" pitchFamily="34" charset="-122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191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5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我姑且照著人的看法來說，我們的不義若顯出上帝的義來，我們要怎麼說呢？上帝降怒是他不義嗎？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089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5978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5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我姑且照著人的看法來說，我們的不義若顯出上帝的義來，我們要怎麼說呢？上帝降怒是他不義嗎？</a:t>
            </a:r>
            <a:endParaRPr kumimoji="0" lang="en-HK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6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絕對不是！若是這樣，上帝怎能審判世界呢？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7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若上帝的真實因我的虛謊越發顯出他的榮耀，為甚麼我還像罪人一樣受審判呢？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8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為甚麼不說，我們可以作惡以成善呢？有人毀謗我們，說我們講過這話；這等人被定罪是應該的。 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69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9005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9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那又怎麼樣呢？我們比他們強嗎？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293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1916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9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 那又怎麼樣呢？我們比他們強嗎？</a:t>
            </a:r>
            <a:endParaRPr kumimoji="0" lang="en-HK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絕不是！因我們已經指證：猶太人和希臘人都在罪惡之下。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339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1592580"/>
            <a:ext cx="14287500" cy="69944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10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就如經上所記：「沒有義人，連一個也沒有。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11   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沒有明白的，沒有尋求上帝的。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12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人人偏離正路，一同走向敗壞。沒有行善的，連一個也沒有。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13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他們的喉嚨是敞開的墳墓；他們的舌頭玩弄詭詐。他們的嘴唇裏有毒蛇的毒液，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14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滿口是咒罵苦毒。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15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他們的腳為殺人流血飛跑；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16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他們的路留下毀壞和災難。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17   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和平的路，他們不認識；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18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他們眼中不怕上帝。」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78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9005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2…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首先，上帝的聖言交託他們。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07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A44F9-3039-F36E-8ECC-F2B8ADB996B7}"/>
              </a:ext>
            </a:extLst>
          </p:cNvPr>
          <p:cNvSpPr txBox="1"/>
          <p:nvPr/>
        </p:nvSpPr>
        <p:spPr>
          <a:xfrm>
            <a:off x="2266946" y="4284418"/>
            <a:ext cx="13754103" cy="1231106"/>
          </a:xfrm>
          <a:prstGeom prst="rect">
            <a:avLst/>
          </a:prstGeom>
          <a:solidFill>
            <a:schemeClr val="bg1">
              <a:alpha val="50194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我們是被交託聖言的群</a:t>
            </a:r>
            <a:r>
              <a:rPr lang="zh-TW" altLang="en-US" sz="8000" b="1" spc="-96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體</a:t>
            </a:r>
            <a:endParaRPr kumimoji="0" lang="en-US" sz="8000" b="1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50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A44F9-3039-F36E-8ECC-F2B8ADB996B7}"/>
              </a:ext>
            </a:extLst>
          </p:cNvPr>
          <p:cNvSpPr txBox="1"/>
          <p:nvPr/>
        </p:nvSpPr>
        <p:spPr>
          <a:xfrm>
            <a:off x="1362075" y="4305300"/>
            <a:ext cx="15563849" cy="1231106"/>
          </a:xfrm>
          <a:prstGeom prst="rect">
            <a:avLst/>
          </a:prstGeom>
          <a:solidFill>
            <a:schemeClr val="bg1">
              <a:alpha val="50194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要成為以上帝的說話吸引人的群體</a:t>
            </a:r>
            <a:endParaRPr kumimoji="0" lang="en-US" sz="8000" b="1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72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1592580"/>
            <a:ext cx="14287500" cy="80101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這樣說來，猶太人有甚麼比別人強呢？割禮有甚麼益處呢？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2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很多，各方面都有。首先，上帝的聖言交託他們。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3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即使有不信的，這又何妨呢？難道他們的不信就廢掉上帝的信實嗎？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4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絕對不會！不如說，上帝是真實的，而人都是虛謊的。如經上所記：「以致你責備的時候顯為公義；你被指控的時候一定勝訴。」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5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我姑且照著人的看法來說，我們的不義若顯出上帝的義來，我們要怎麼說呢？上帝降怒是他不義嗎？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6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絕對不是！若是這樣，上帝怎能審判世界呢？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01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1592580"/>
            <a:ext cx="14287500" cy="49631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7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若上帝的真實因我的虛謊越發顯出他的榮耀，為甚麼我還像罪人一樣受審判呢？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8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為甚麼不說，我們可以作惡以成善呢？有人毀謗我們，說我們講過這話；這等人被定罪是應該的。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9   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那又怎麼樣呢？我們比他們強嗎？絕不是！因我們已經指證：猶太人和希臘人都在罪惡之下。 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37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1592580"/>
            <a:ext cx="14287500" cy="69944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10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就如經上所記：「沒有義人，連一個也沒有。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11   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沒有明白的，沒有尋求上帝的。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12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人人偏離正路，一同走向敗壞。沒有行善的，連一個也沒有。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13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他們的喉嚨是敞開的墳墓；他們的舌頭玩弄詭詐。他們的嘴唇裏有毒蛇的毒液，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14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滿口是咒罵苦毒。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15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他們的腳為殺人流血飛跑；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16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他們的路留下毀壞和災難。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17   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和平的路，他們不認識；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18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他們眼中不怕上帝。」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44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1592580"/>
            <a:ext cx="14287500" cy="49630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19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我們知道律法所說的話都是對律法之下的人說的，好塞住各人的口，使普世的人都伏在上帝的審判之下。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20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所以，凡血肉之軀沒有一個能因律法的行為而在上帝面前稱義，因為律法本是要人認識罪。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羅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3:1-20</a:t>
            </a:r>
          </a:p>
        </p:txBody>
      </p:sp>
    </p:spTree>
    <p:extLst>
      <p:ext uri="{BB962C8B-B14F-4D97-AF65-F5344CB8AC3E}">
        <p14:creationId xmlns:p14="http://schemas.microsoft.com/office/powerpoint/2010/main" val="329593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9004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這樣說來，猶太人有甚麼比別人強呢？割禮有甚麼益處呢？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9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19161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1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這樣說來，猶太人有甚麼比別人強呢？割禮有甚麼益處呢？ </a:t>
            </a: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2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很多，各方面都有。首先，上帝的聖言交託他們。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901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19161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3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即使有不信的，這又何妨呢？難道他們的不信就廢掉上帝的信實嗎？ 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82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00250" y="2781300"/>
            <a:ext cx="14287500" cy="49631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3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即使有不信的，這又何妨呢？難道他們的不信就廢掉上帝的信實嗎？ </a:t>
            </a:r>
            <a:endParaRPr kumimoji="0" lang="en-HK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4 </a:t>
            </a:r>
            <a:r>
              <a:rPr kumimoji="0" lang="zh-TW" altLang="en-US" sz="4400" b="0" i="0" u="none" strike="noStrike" kern="1200" cap="none" spc="-96" normalizeH="0" baseline="0" noProof="0" dirty="0">
                <a:ln>
                  <a:noFill/>
                </a:ln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絕對不會！不如說，上帝是真實的，而人都是虛謊的。如經上所記：「以致你責備的時候顯為公義；你被指控的時候一定勝訴。」 </a:t>
            </a:r>
            <a:endParaRPr kumimoji="0" lang="en-US" altLang="zh-TW" sz="4400" b="0" i="0" u="none" strike="noStrike" kern="1200" cap="none" spc="-96" normalizeH="0" baseline="0" noProof="0" dirty="0">
              <a:ln>
                <a:noFill/>
              </a:ln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47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928</Words>
  <Application>Microsoft Office PowerPoint</Application>
  <PresentationFormat>自訂</PresentationFormat>
  <Paragraphs>37</Paragraphs>
  <Slides>17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2" baseType="lpstr">
      <vt:lpstr>Arial</vt:lpstr>
      <vt:lpstr>Calibri</vt:lpstr>
      <vt:lpstr>Microsoft YaHei</vt:lpstr>
      <vt:lpstr>Microsoft YaHei Light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Yellow Basic Presentation Template</dc:title>
  <cp:lastModifiedBy>Choi Chun Chin Sunny, 蔡俊展</cp:lastModifiedBy>
  <cp:revision>69</cp:revision>
  <dcterms:created xsi:type="dcterms:W3CDTF">2006-08-16T00:00:00Z</dcterms:created>
  <dcterms:modified xsi:type="dcterms:W3CDTF">2023-05-27T01:56:31Z</dcterms:modified>
  <dc:identifier>DAFNwl9-zmM</dc:identifier>
</cp:coreProperties>
</file>