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68" r:id="rId5"/>
    <p:sldId id="270" r:id="rId6"/>
    <p:sldId id="284" r:id="rId7"/>
    <p:sldId id="280" r:id="rId8"/>
    <p:sldId id="258" r:id="rId9"/>
    <p:sldId id="281" r:id="rId10"/>
    <p:sldId id="276" r:id="rId11"/>
    <p:sldId id="277" r:id="rId12"/>
    <p:sldId id="279" r:id="rId13"/>
    <p:sldId id="282" r:id="rId14"/>
    <p:sldId id="263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icrosoft YaHei UI" panose="020B0503020204020204" pitchFamily="34" charset="-122"/>
      <p:regular r:id="rId21"/>
      <p:bold r:id="rId22"/>
    </p:embeddedFont>
    <p:embeddedFont>
      <p:font typeface="Microsoft YaHei UI Light" panose="020B0502040204020203" pitchFamily="34" charset="-122"/>
      <p:regular r:id="rId23"/>
    </p:embeddedFont>
    <p:embeddedFont>
      <p:font typeface="方正粗黑" panose="02000000000000000000" pitchFamily="2" charset="-120"/>
      <p:regular r:id="rId24"/>
    </p:embeddedFont>
    <p:embeddedFont>
      <p:font typeface="方正粗圓" panose="02000000000000000000" pitchFamily="2" charset="-12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1" autoAdjust="0"/>
    <p:restoredTop sz="94558" autoAdjust="0"/>
  </p:normalViewPr>
  <p:slideViewPr>
    <p:cSldViewPr>
      <p:cViewPr varScale="1">
        <p:scale>
          <a:sx n="70" d="100"/>
          <a:sy n="70" d="100"/>
        </p:scale>
        <p:origin x="426" y="72"/>
      </p:cViewPr>
      <p:guideLst>
        <p:guide orient="horz" pos="1992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9B146-B691-4BF1-BF86-3D0272A4A8F3}" type="datetimeFigureOut">
              <a:rPr lang="zh-HK" altLang="en-US" smtClean="0"/>
              <a:t>29/9/2023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5BA4-863F-4B84-91FB-EA32FF04A2C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51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80050" y="5010965"/>
            <a:ext cx="11727899" cy="104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zh-TW" altLang="en-US" sz="8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作光作光？怎樣</a:t>
            </a:r>
            <a:r>
              <a:rPr lang="zh-TW" altLang="en-US" sz="8800" b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的光？</a:t>
            </a:r>
            <a:endParaRPr lang="en-US" sz="8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66016" y="4076700"/>
            <a:ext cx="4555967" cy="577081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腓</a:t>
            </a:r>
            <a:r>
              <a:rPr lang="en-US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2:1-16</a:t>
            </a:r>
            <a:endParaRPr lang="en-US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95980" y="8902065"/>
            <a:ext cx="5496041" cy="41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altLang="zh-TW" sz="4000" dirty="0">
                <a:latin typeface="方正粗圓" panose="02000000000000000000" pitchFamily="2" charset="-120"/>
                <a:ea typeface="方正粗圓" panose="02000000000000000000" pitchFamily="2" charset="-120"/>
              </a:rPr>
              <a:t>20231001</a:t>
            </a:r>
            <a:r>
              <a:rPr lang="zh-TW" altLang="en-US" sz="4000" dirty="0">
                <a:solidFill>
                  <a:schemeClr val="tx2">
                    <a:lumMod val="50000"/>
                  </a:schemeClr>
                </a:solidFill>
                <a:latin typeface="方正粗圓" panose="02000000000000000000" pitchFamily="2" charset="-120"/>
                <a:ea typeface="方正粗圓" panose="02000000000000000000" pitchFamily="2" charset="-120"/>
              </a:rPr>
              <a:t>馬堂成人崇拜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E7C08-066F-93F5-13AD-11D67B21F0DD}"/>
              </a:ext>
            </a:extLst>
          </p:cNvPr>
          <p:cNvSpPr txBox="1"/>
          <p:nvPr/>
        </p:nvSpPr>
        <p:spPr>
          <a:xfrm>
            <a:off x="4571999" y="5010965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solidFill>
                  <a:schemeClr val="tx2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8280" y="5154818"/>
            <a:ext cx="13151439" cy="93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在彎曲悖謬的世代中成為光？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5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8280" y="5154818"/>
            <a:ext cx="13151439" cy="988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在彎曲悖謬的世代中成為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星光</a:t>
            </a:r>
            <a:endParaRPr kumimoji="0" lang="zh-TW" alt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7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8280" y="4920391"/>
            <a:ext cx="13151439" cy="188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以群體生活方式</a:t>
            </a:r>
            <a:endParaRPr kumimoji="0" lang="en-HK" altLang="zh-TW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世代中成為星光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28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8280" y="4920391"/>
            <a:ext cx="13151439" cy="1887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因相信耶穌是愛</a:t>
            </a:r>
            <a:endParaRPr kumimoji="0" lang="en-HK" altLang="zh-TW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而在群體中付出愛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3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364767" y="948290"/>
            <a:ext cx="3750190" cy="5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latin typeface="方正粗黑" panose="02000000000000000000" pitchFamily="2" charset="-120"/>
                <a:ea typeface="方正粗黑" panose="02000000000000000000" pitchFamily="2" charset="-120"/>
              </a:rPr>
              <a:t>小組分享問題</a:t>
            </a:r>
            <a:endParaRPr kumimoji="0" lang="en-US" sz="4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" y="1790700"/>
            <a:ext cx="10896600" cy="8148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0" marR="0" lvl="0" indent="-914400" algn="l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/>
              <a:defRPr/>
            </a:pPr>
            <a:r>
              <a:rPr kumimoji="0" lang="zh-TW" altLang="en-US" sz="480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「以群體的生活方式，在世上成為星光」，這信息對你有甚麼啟發？有否引起你對群體／小組生活的一些想法？可以和組員分享你的想法嗎？</a:t>
            </a:r>
            <a:endParaRPr kumimoji="0" lang="en-HK" altLang="zh-TW" sz="480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/>
              <a:defRPr/>
            </a:pPr>
            <a:endParaRPr lang="en-HK" altLang="zh-TW" sz="4800" dirty="0">
              <a:solidFill>
                <a:srgbClr val="1D1D1F"/>
              </a:solidFill>
              <a:latin typeface="方正粗黑" panose="02000000000000000000" pitchFamily="2" charset="-120"/>
              <a:ea typeface="方正粗黑" panose="02000000000000000000" pitchFamily="2" charset="-120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/>
              <a:defRPr/>
            </a:pPr>
            <a:r>
              <a:rPr kumimoji="0" lang="zh-TW" altLang="en-US" sz="480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你渴望群體／小組成為能見證耶穌的愛的群體嗎？為甚麼？弟兄姐妹可以如何在其中彼此支持？</a:t>
            </a:r>
            <a:endParaRPr kumimoji="0" lang="en-HK" altLang="zh-TW" sz="480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/>
              <a:defRPr/>
            </a:pPr>
            <a:endParaRPr kumimoji="0" lang="en-HK" altLang="zh-TW" sz="480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</a:endParaRPr>
          </a:p>
          <a:p>
            <a:pPr marL="914400" marR="0" lvl="0" indent="-914400" algn="l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AutoNum type="arabicPeriod"/>
              <a:tabLst/>
              <a:defRPr/>
            </a:pPr>
            <a:r>
              <a:rPr kumimoji="0" lang="zh-TW" altLang="en-US" sz="4800" u="none" strike="noStrike" kern="1200" cap="none" spc="0" normalizeH="0" baseline="0" noProof="0" dirty="0">
                <a:ln>
                  <a:noFill/>
                </a:ln>
                <a:solidFill>
                  <a:srgbClr val="1D1D1F"/>
                </a:solidFill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為每位組員所分享的感恩，代禱。</a:t>
            </a:r>
            <a:endParaRPr kumimoji="0" lang="en-US" sz="4800" u="none" strike="noStrike" kern="1200" cap="none" spc="0" normalizeH="0" baseline="0" noProof="0" dirty="0">
              <a:ln>
                <a:noFill/>
              </a:ln>
              <a:solidFill>
                <a:srgbClr val="1D1D1F"/>
              </a:solidFill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2414964"/>
            <a:ext cx="15392400" cy="5457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 </a:t>
            </a:r>
            <a:r>
              <a:rPr kumimoji="0" lang="zh-TW" altLang="en-US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所以，在基督裏若有任何勸勉，若有任何愛心的安慰，若有任何聖靈的團契，若有任何慈悲憐憫， </a:t>
            </a:r>
            <a:r>
              <a:rPr kumimoji="0" lang="en-US" altLang="zh-TW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2 </a:t>
            </a:r>
            <a:r>
              <a:rPr kumimoji="0" lang="zh-TW" altLang="en-US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你們就要意志相同，愛心相同，有一致的心思，一致的想法，使我的喜樂得以滿足。 </a:t>
            </a:r>
            <a:r>
              <a:rPr kumimoji="0" lang="en-US" altLang="zh-TW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3 </a:t>
            </a:r>
            <a:r>
              <a:rPr kumimoji="0" lang="zh-TW" altLang="en-US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凡事不可自私自利，不可貪圖虛榮；只要心存謙卑，各人看別人比自己強。 </a:t>
            </a:r>
            <a:r>
              <a:rPr kumimoji="0" lang="en-US" altLang="zh-TW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4 </a:t>
            </a:r>
            <a:r>
              <a:rPr kumimoji="0" lang="zh-TW" altLang="en-US" sz="48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各人不要單顧自己的事，也要顧別人的事。</a:t>
            </a:r>
            <a:endParaRPr kumimoji="0" lang="en-HK" altLang="zh-TW" sz="48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0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1959455"/>
            <a:ext cx="15392400" cy="6368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5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你們當以基督耶穌的心為心：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6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他本有上帝的形像，卻不堅持自己與上帝同等；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7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反倒虛己，取了奴僕的形像，成為人的樣式；既有人的樣子，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8 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就謙卑自己，存心順服，以至於死，且死在十字架上。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9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所以上帝把他升為至高，又賜給他超乎萬名之上的名，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10 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使一切在天上的、地上的和地底下的，因耶穌的名，眾膝都要跪下，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11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眾口都要宣認：耶穌基督是主，歸榮耀給父上帝。 </a:t>
            </a:r>
            <a:endParaRPr kumimoji="0" lang="en-HK" altLang="zh-TW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385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723900"/>
            <a:ext cx="15392400" cy="91503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12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我親愛的，這樣看來，你們向來是順服的，不但我在你們那裏，就是我現在不在你們那裏的時候更是順服的，就當恐懼戰兢完成你們自己得救的事；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13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因為是上帝在你們心裏運行，使你們又立志又實行，為要成就他的美意。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14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你們無論做甚麼事，都不要發怨言起爭論，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15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好使你們無可指責，誠實無偽，在這彎曲悖謬的世代作上帝無瑕疵的兒女。你們在這世代中要像明光照耀，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16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</a:rPr>
              <a:t>將生命的道顯明出來，使我在基督的日子得以誇耀我沒有白跑，也沒有徒勞。</a:t>
            </a:r>
          </a:p>
          <a:p>
            <a:pPr marL="0" marR="0" lvl="0" indent="0" algn="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腓</a:t>
            </a:r>
            <a:r>
              <a:rPr kumimoji="0" lang="en-US" altLang="zh-TW" sz="3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2:1-16</a:t>
            </a:r>
            <a:endParaRPr kumimoji="0" lang="en-HK" altLang="zh-TW" sz="3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252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8280" y="5154818"/>
            <a:ext cx="13151439" cy="93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8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在彎曲悖謬的世代中成為光？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96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7750" y="2414964"/>
            <a:ext cx="16192500" cy="638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v2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：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「要意志相同，愛心相同，有一致的心思，一致的想法。」</a:t>
            </a:r>
            <a:endParaRPr kumimoji="0" lang="en-HK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v3-4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：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「凡事不可自私自利，不可貪圖虛榮；只要心存謙</a:t>
            </a:r>
            <a:endParaRPr kumimoji="0" lang="en-HK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HK" altLang="zh-TW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	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卑，各人看別人比自己強。各人不要單顧自己的事，</a:t>
            </a:r>
            <a:r>
              <a:rPr kumimoji="0" lang="en-HK" altLang="zh-TW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		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也要顧別人的事。」</a:t>
            </a:r>
            <a:endParaRPr kumimoji="0" lang="en-HK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v5-11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：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基督頌歌（謙卑）</a:t>
            </a:r>
            <a:endParaRPr kumimoji="0" lang="en-HK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v14</a:t>
            </a:r>
            <a:r>
              <a:rPr kumimoji="0" lang="zh-TW" altLang="en-US" sz="3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：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「你們無論做甚麼事，都不要發怨言起爭論</a:t>
            </a: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…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黑" panose="02000000000000000000" pitchFamily="2" charset="-120"/>
                <a:ea typeface="方正粗黑" panose="02000000000000000000" pitchFamily="2" charset="-120"/>
                <a:cs typeface="+mn-cs"/>
              </a:rPr>
              <a:t>」</a:t>
            </a:r>
            <a:endParaRPr kumimoji="0" lang="en-HK" altLang="zh-TW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黑" panose="02000000000000000000" pitchFamily="2" charset="-120"/>
              <a:ea typeface="方正粗黑" panose="02000000000000000000" pitchFamily="2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77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1959455"/>
            <a:ext cx="15392400" cy="6368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你們當以基督耶穌的心為心：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本有上帝的形像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，卻不堅持自己與上帝同等；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反倒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虛己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取了奴僕的形像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成為人的樣式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；既有人的樣子，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就謙卑自己，存心順服，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以至於死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，且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死在十字架上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上帝把他升為至高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，又賜給他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超乎萬名之上的名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使一切在天上的、地上的和地底下的，因耶穌的名，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眾膝都要跪下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眾口都要宣認：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耶穌基督是主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歸榮耀給父上帝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 </a:t>
            </a:r>
            <a:endParaRPr kumimoji="0" lang="en-HK" altLang="zh-TW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19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8280" y="5154818"/>
            <a:ext cx="13151439" cy="93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zh-TW" altLang="en-US" sz="8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以群體生活方式見證上帝</a:t>
            </a:r>
            <a:endParaRPr lang="en-US" sz="80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47800" y="1959455"/>
            <a:ext cx="15392400" cy="6368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5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你們當以基督耶穌的心為心：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6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他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本有上帝的形像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，卻不堅持自己與上帝同等；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7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反倒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虛己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取了奴僕的形像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成為人的樣式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；既有人的樣子，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8 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就謙卑自己，存心順服，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以至於死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，且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死在十字架上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9 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所以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上帝把他升為至高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，又賜給他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超乎萬名之上的名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10 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使一切在天上的、地上的和地底下的，因耶穌的名，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眾膝都要跪下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 </a:t>
            </a:r>
            <a:r>
              <a:rPr kumimoji="0" lang="en-US" altLang="zh-TW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11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眾口都要宣認：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耶穌基督是主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，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歸榮耀給父上帝</a:t>
            </a:r>
            <a:r>
              <a:rPr kumimoji="0" lang="zh-TW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。 </a:t>
            </a:r>
            <a:endParaRPr kumimoji="0" lang="en-HK" altLang="zh-TW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125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867</Words>
  <Application>Microsoft Office PowerPoint</Application>
  <PresentationFormat>自訂</PresentationFormat>
  <Paragraphs>29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Calibri</vt:lpstr>
      <vt:lpstr>Microsoft YaHei UI</vt:lpstr>
      <vt:lpstr>方正粗圓</vt:lpstr>
      <vt:lpstr>Microsoft YaHei UI Light</vt:lpstr>
      <vt:lpstr>方正粗黑</vt:lpstr>
      <vt:lpstr>Arial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Agency Presentation Template</dc:title>
  <cp:lastModifiedBy>Cheung Kwok Lam, 張幗琳</cp:lastModifiedBy>
  <cp:revision>33</cp:revision>
  <dcterms:created xsi:type="dcterms:W3CDTF">2006-08-16T00:00:00Z</dcterms:created>
  <dcterms:modified xsi:type="dcterms:W3CDTF">2023-09-29T06:38:19Z</dcterms:modified>
  <dc:identifier>DAFvmmS1SIE</dc:identifier>
</cp:coreProperties>
</file>