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notesMasterIdLst>
    <p:notesMasterId r:id="rId39"/>
  </p:notesMasterIdLst>
  <p:sldIdLst>
    <p:sldId id="431" r:id="rId5"/>
    <p:sldId id="1844" r:id="rId6"/>
    <p:sldId id="1846" r:id="rId7"/>
    <p:sldId id="1902" r:id="rId8"/>
    <p:sldId id="1845" r:id="rId9"/>
    <p:sldId id="1865" r:id="rId10"/>
    <p:sldId id="1868" r:id="rId11"/>
    <p:sldId id="1890" r:id="rId12"/>
    <p:sldId id="278" r:id="rId13"/>
    <p:sldId id="1879" r:id="rId14"/>
    <p:sldId id="1901" r:id="rId15"/>
    <p:sldId id="452" r:id="rId16"/>
    <p:sldId id="1870" r:id="rId17"/>
    <p:sldId id="1893" r:id="rId18"/>
    <p:sldId id="1894" r:id="rId19"/>
    <p:sldId id="1895" r:id="rId20"/>
    <p:sldId id="1896" r:id="rId21"/>
    <p:sldId id="1897" r:id="rId22"/>
    <p:sldId id="1903" r:id="rId23"/>
    <p:sldId id="1904" r:id="rId24"/>
    <p:sldId id="1898" r:id="rId25"/>
    <p:sldId id="1899" r:id="rId26"/>
    <p:sldId id="1900" r:id="rId27"/>
    <p:sldId id="1892" r:id="rId28"/>
    <p:sldId id="432" r:id="rId29"/>
    <p:sldId id="256" r:id="rId30"/>
    <p:sldId id="260" r:id="rId31"/>
    <p:sldId id="702" r:id="rId32"/>
    <p:sldId id="703" r:id="rId33"/>
    <p:sldId id="700" r:id="rId34"/>
    <p:sldId id="704" r:id="rId35"/>
    <p:sldId id="263" r:id="rId36"/>
    <p:sldId id="705" r:id="rId37"/>
    <p:sldId id="1859" r:id="rId38"/>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FF33CC"/>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754"/>
  </p:normalViewPr>
  <p:slideViewPr>
    <p:cSldViewPr snapToGrid="0">
      <p:cViewPr varScale="1">
        <p:scale>
          <a:sx n="103" d="100"/>
          <a:sy n="103" d="100"/>
        </p:scale>
        <p:origin x="72" y="138"/>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eung Chi Yee Connie, 張志怡" userId="8f5ca49a-f41e-477b-8461-6c6ccbf7411c" providerId="ADAL" clId="{1C11E8B0-181E-44FE-919E-23033AEE58F5}"/>
    <pc:docChg chg="modSld">
      <pc:chgData name="Cheung Chi Yee Connie, 張志怡" userId="8f5ca49a-f41e-477b-8461-6c6ccbf7411c" providerId="ADAL" clId="{1C11E8B0-181E-44FE-919E-23033AEE58F5}" dt="2023-09-14T07:21:07.509" v="41" actId="20577"/>
      <pc:docMkLst>
        <pc:docMk/>
      </pc:docMkLst>
      <pc:sldChg chg="modSp mod">
        <pc:chgData name="Cheung Chi Yee Connie, 張志怡" userId="8f5ca49a-f41e-477b-8461-6c6ccbf7411c" providerId="ADAL" clId="{1C11E8B0-181E-44FE-919E-23033AEE58F5}" dt="2023-09-14T07:21:07.509" v="41" actId="20577"/>
        <pc:sldMkLst>
          <pc:docMk/>
          <pc:sldMk cId="960233165" sldId="1894"/>
        </pc:sldMkLst>
        <pc:spChg chg="mod">
          <ac:chgData name="Cheung Chi Yee Connie, 張志怡" userId="8f5ca49a-f41e-477b-8461-6c6ccbf7411c" providerId="ADAL" clId="{1C11E8B0-181E-44FE-919E-23033AEE58F5}" dt="2023-09-14T07:21:07.509" v="41" actId="20577"/>
          <ac:spMkLst>
            <pc:docMk/>
            <pc:sldMk cId="960233165" sldId="1894"/>
            <ac:spMk id="2" creationId="{48D13302-310D-20D6-FC42-4F5B9C6D589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CF5249-1309-4F45-A17E-3FF522DBB19F}" type="datetimeFigureOut">
              <a:rPr lang="zh-HK" altLang="en-US" smtClean="0"/>
              <a:pPr/>
              <a:t>29/9/2023</a:t>
            </a:fld>
            <a:endParaRPr lang="zh-HK" altLang="en-US"/>
          </a:p>
        </p:txBody>
      </p:sp>
      <p:sp>
        <p:nvSpPr>
          <p:cNvPr id="4" name="投影片圖像版面配置區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HK"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HK"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CE7266-9102-4A30-BD34-20D870E25337}" type="slidenum">
              <a:rPr lang="zh-HK" altLang="en-US" smtClean="0"/>
              <a:pPr/>
              <a:t>‹#›</a:t>
            </a:fld>
            <a:endParaRPr lang="zh-HK" altLang="en-US"/>
          </a:p>
        </p:txBody>
      </p:sp>
    </p:spTree>
    <p:extLst>
      <p:ext uri="{BB962C8B-B14F-4D97-AF65-F5344CB8AC3E}">
        <p14:creationId xmlns:p14="http://schemas.microsoft.com/office/powerpoint/2010/main" val="1039709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CE7266-9102-4A30-BD34-20D870E25337}" type="slidenum">
              <a:rPr kumimoji="0" lang="zh-HK" altLang="en-US" sz="1200" b="0" i="0" u="none" strike="noStrike" kern="1200" cap="none" spc="0" normalizeH="0" baseline="0" noProof="0" smtClean="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zh-HK"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6331642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B201BA1-E152-4ABE-8ADC-D3DE8328AFF5}"/>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83AB81-F6E9-489A-990B-75CC918E8A97}" type="slidenum">
              <a:rPr kumimoji="0" lang="zh-TW"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altLang="zh-TW"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
        <p:nvSpPr>
          <p:cNvPr id="86018" name="Rectangle 2">
            <a:extLst>
              <a:ext uri="{FF2B5EF4-FFF2-40B4-BE49-F238E27FC236}">
                <a16:creationId xmlns:a16="http://schemas.microsoft.com/office/drawing/2014/main" id="{D3B590A7-1B99-43DA-BBC6-5EE1153DFA8F}"/>
              </a:ext>
            </a:extLst>
          </p:cNvPr>
          <p:cNvSpPr>
            <a:spLocks noGrp="1" noRot="1" noChangeAspect="1" noChangeArrowheads="1" noTextEdit="1"/>
          </p:cNvSpPr>
          <p:nvPr>
            <p:ph type="sldImg"/>
          </p:nvPr>
        </p:nvSpPr>
        <p:spPr>
          <a:ln/>
        </p:spPr>
      </p:sp>
      <p:sp>
        <p:nvSpPr>
          <p:cNvPr id="86019" name="Rectangle 3">
            <a:extLst>
              <a:ext uri="{FF2B5EF4-FFF2-40B4-BE49-F238E27FC236}">
                <a16:creationId xmlns:a16="http://schemas.microsoft.com/office/drawing/2014/main" id="{CCD65F46-4F61-4A10-8AE1-8522A47159F5}"/>
              </a:ext>
            </a:extLst>
          </p:cNvPr>
          <p:cNvSpPr>
            <a:spLocks noGrp="1" noChangeArrowheads="1"/>
          </p:cNvSpPr>
          <p:nvPr>
            <p:ph type="body" idx="1"/>
          </p:nvPr>
        </p:nvSpPr>
        <p:spPr/>
        <p:txBody>
          <a:bodyPr/>
          <a:lstStyle/>
          <a:p>
            <a:endParaRPr lang="zh-TW" altLang="en-US">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0223700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CE7266-9102-4A30-BD34-20D870E25337}" type="slidenum">
              <a:rPr kumimoji="0" lang="zh-HK" altLang="en-US" sz="1200" b="0" i="0" u="none" strike="noStrike" kern="1200" cap="none" spc="0" normalizeH="0" baseline="0" noProof="0" smtClean="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zh-HK"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1141579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B201BA1-E152-4ABE-8ADC-D3DE8328AFF5}"/>
              </a:ext>
            </a:extLst>
          </p:cNvPr>
          <p:cNvSpPr>
            <a:spLocks noGrp="1" noChangeArrowheads="1"/>
          </p:cNvSpPr>
          <p:nvPr>
            <p:ph type="sldNum" sz="quarter" idx="5"/>
          </p:nvPr>
        </p:nvSpPr>
        <p:spPr>
          <a:ln/>
        </p:spPr>
        <p:txBody>
          <a:bodyPr/>
          <a:lstStyle/>
          <a:p>
            <a:fld id="{5383AB81-F6E9-489A-990B-75CC918E8A97}" type="slidenum">
              <a:rPr lang="zh-TW" altLang="en-US"/>
              <a:pPr/>
              <a:t>12</a:t>
            </a:fld>
            <a:endParaRPr lang="en-US" altLang="zh-TW"/>
          </a:p>
        </p:txBody>
      </p:sp>
      <p:sp>
        <p:nvSpPr>
          <p:cNvPr id="86018" name="Rectangle 2">
            <a:extLst>
              <a:ext uri="{FF2B5EF4-FFF2-40B4-BE49-F238E27FC236}">
                <a16:creationId xmlns:a16="http://schemas.microsoft.com/office/drawing/2014/main" id="{D3B590A7-1B99-43DA-BBC6-5EE1153DFA8F}"/>
              </a:ext>
            </a:extLst>
          </p:cNvPr>
          <p:cNvSpPr>
            <a:spLocks noGrp="1" noRot="1" noChangeAspect="1" noChangeArrowheads="1" noTextEdit="1"/>
          </p:cNvSpPr>
          <p:nvPr>
            <p:ph type="sldImg"/>
          </p:nvPr>
        </p:nvSpPr>
        <p:spPr>
          <a:ln/>
        </p:spPr>
      </p:sp>
      <p:sp>
        <p:nvSpPr>
          <p:cNvPr id="86019" name="Rectangle 3">
            <a:extLst>
              <a:ext uri="{FF2B5EF4-FFF2-40B4-BE49-F238E27FC236}">
                <a16:creationId xmlns:a16="http://schemas.microsoft.com/office/drawing/2014/main" id="{CCD65F46-4F61-4A10-8AE1-8522A47159F5}"/>
              </a:ext>
            </a:extLst>
          </p:cNvPr>
          <p:cNvSpPr>
            <a:spLocks noGrp="1" noChangeArrowheads="1"/>
          </p:cNvSpPr>
          <p:nvPr>
            <p:ph type="body" idx="1"/>
          </p:nvPr>
        </p:nvSpPr>
        <p:spPr/>
        <p:txBody>
          <a:bodyPr/>
          <a:lstStyle/>
          <a:p>
            <a:endParaRPr lang="zh-TW" altLang="en-US"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0157038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B201BA1-E152-4ABE-8ADC-D3DE8328AFF5}"/>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83AB81-F6E9-489A-990B-75CC918E8A97}" type="slidenum">
              <a:rPr kumimoji="0" lang="zh-TW"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altLang="zh-TW"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
        <p:nvSpPr>
          <p:cNvPr id="86018" name="Rectangle 2">
            <a:extLst>
              <a:ext uri="{FF2B5EF4-FFF2-40B4-BE49-F238E27FC236}">
                <a16:creationId xmlns:a16="http://schemas.microsoft.com/office/drawing/2014/main" id="{D3B590A7-1B99-43DA-BBC6-5EE1153DFA8F}"/>
              </a:ext>
            </a:extLst>
          </p:cNvPr>
          <p:cNvSpPr>
            <a:spLocks noGrp="1" noRot="1" noChangeAspect="1" noChangeArrowheads="1" noTextEdit="1"/>
          </p:cNvSpPr>
          <p:nvPr>
            <p:ph type="sldImg"/>
          </p:nvPr>
        </p:nvSpPr>
        <p:spPr>
          <a:ln/>
        </p:spPr>
      </p:sp>
      <p:sp>
        <p:nvSpPr>
          <p:cNvPr id="86019" name="Rectangle 3">
            <a:extLst>
              <a:ext uri="{FF2B5EF4-FFF2-40B4-BE49-F238E27FC236}">
                <a16:creationId xmlns:a16="http://schemas.microsoft.com/office/drawing/2014/main" id="{CCD65F46-4F61-4A10-8AE1-8522A47159F5}"/>
              </a:ext>
            </a:extLst>
          </p:cNvPr>
          <p:cNvSpPr>
            <a:spLocks noGrp="1" noChangeArrowheads="1"/>
          </p:cNvSpPr>
          <p:nvPr>
            <p:ph type="body" idx="1"/>
          </p:nvPr>
        </p:nvSpPr>
        <p:spPr/>
        <p:txBody>
          <a:bodyPr/>
          <a:lstStyle/>
          <a:p>
            <a:endParaRPr lang="zh-TW" altLang="en-US">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4940928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B201BA1-E152-4ABE-8ADC-D3DE8328AFF5}"/>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83AB81-F6E9-489A-990B-75CC918E8A97}" type="slidenum">
              <a:rPr kumimoji="0" lang="zh-TW"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altLang="zh-TW"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
        <p:nvSpPr>
          <p:cNvPr id="86018" name="Rectangle 2">
            <a:extLst>
              <a:ext uri="{FF2B5EF4-FFF2-40B4-BE49-F238E27FC236}">
                <a16:creationId xmlns:a16="http://schemas.microsoft.com/office/drawing/2014/main" id="{D3B590A7-1B99-43DA-BBC6-5EE1153DFA8F}"/>
              </a:ext>
            </a:extLst>
          </p:cNvPr>
          <p:cNvSpPr>
            <a:spLocks noGrp="1" noRot="1" noChangeAspect="1" noChangeArrowheads="1" noTextEdit="1"/>
          </p:cNvSpPr>
          <p:nvPr>
            <p:ph type="sldImg"/>
          </p:nvPr>
        </p:nvSpPr>
        <p:spPr>
          <a:ln/>
        </p:spPr>
      </p:sp>
      <p:sp>
        <p:nvSpPr>
          <p:cNvPr id="86019" name="Rectangle 3">
            <a:extLst>
              <a:ext uri="{FF2B5EF4-FFF2-40B4-BE49-F238E27FC236}">
                <a16:creationId xmlns:a16="http://schemas.microsoft.com/office/drawing/2014/main" id="{CCD65F46-4F61-4A10-8AE1-8522A47159F5}"/>
              </a:ext>
            </a:extLst>
          </p:cNvPr>
          <p:cNvSpPr>
            <a:spLocks noGrp="1" noChangeArrowheads="1"/>
          </p:cNvSpPr>
          <p:nvPr>
            <p:ph type="body" idx="1"/>
          </p:nvPr>
        </p:nvSpPr>
        <p:spPr/>
        <p:txBody>
          <a:bodyPr/>
          <a:lstStyle/>
          <a:p>
            <a:endParaRPr lang="zh-TW" altLang="en-US">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110867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B201BA1-E152-4ABE-8ADC-D3DE8328AFF5}"/>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83AB81-F6E9-489A-990B-75CC918E8A97}" type="slidenum">
              <a:rPr kumimoji="0" lang="zh-TW"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altLang="zh-TW"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
        <p:nvSpPr>
          <p:cNvPr id="86018" name="Rectangle 2">
            <a:extLst>
              <a:ext uri="{FF2B5EF4-FFF2-40B4-BE49-F238E27FC236}">
                <a16:creationId xmlns:a16="http://schemas.microsoft.com/office/drawing/2014/main" id="{D3B590A7-1B99-43DA-BBC6-5EE1153DFA8F}"/>
              </a:ext>
            </a:extLst>
          </p:cNvPr>
          <p:cNvSpPr>
            <a:spLocks noGrp="1" noRot="1" noChangeAspect="1" noChangeArrowheads="1" noTextEdit="1"/>
          </p:cNvSpPr>
          <p:nvPr>
            <p:ph type="sldImg"/>
          </p:nvPr>
        </p:nvSpPr>
        <p:spPr>
          <a:ln/>
        </p:spPr>
      </p:sp>
      <p:sp>
        <p:nvSpPr>
          <p:cNvPr id="86019" name="Rectangle 3">
            <a:extLst>
              <a:ext uri="{FF2B5EF4-FFF2-40B4-BE49-F238E27FC236}">
                <a16:creationId xmlns:a16="http://schemas.microsoft.com/office/drawing/2014/main" id="{CCD65F46-4F61-4A10-8AE1-8522A47159F5}"/>
              </a:ext>
            </a:extLst>
          </p:cNvPr>
          <p:cNvSpPr>
            <a:spLocks noGrp="1" noChangeArrowheads="1"/>
          </p:cNvSpPr>
          <p:nvPr>
            <p:ph type="body" idx="1"/>
          </p:nvPr>
        </p:nvSpPr>
        <p:spPr/>
        <p:txBody>
          <a:bodyPr/>
          <a:lstStyle/>
          <a:p>
            <a:endParaRPr lang="zh-TW" altLang="en-US">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8730690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B201BA1-E152-4ABE-8ADC-D3DE8328AFF5}"/>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83AB81-F6E9-489A-990B-75CC918E8A97}" type="slidenum">
              <a:rPr kumimoji="0" lang="zh-TW"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altLang="zh-TW"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
        <p:nvSpPr>
          <p:cNvPr id="86018" name="Rectangle 2">
            <a:extLst>
              <a:ext uri="{FF2B5EF4-FFF2-40B4-BE49-F238E27FC236}">
                <a16:creationId xmlns:a16="http://schemas.microsoft.com/office/drawing/2014/main" id="{D3B590A7-1B99-43DA-BBC6-5EE1153DFA8F}"/>
              </a:ext>
            </a:extLst>
          </p:cNvPr>
          <p:cNvSpPr>
            <a:spLocks noGrp="1" noRot="1" noChangeAspect="1" noChangeArrowheads="1" noTextEdit="1"/>
          </p:cNvSpPr>
          <p:nvPr>
            <p:ph type="sldImg"/>
          </p:nvPr>
        </p:nvSpPr>
        <p:spPr>
          <a:ln/>
        </p:spPr>
      </p:sp>
      <p:sp>
        <p:nvSpPr>
          <p:cNvPr id="86019" name="Rectangle 3">
            <a:extLst>
              <a:ext uri="{FF2B5EF4-FFF2-40B4-BE49-F238E27FC236}">
                <a16:creationId xmlns:a16="http://schemas.microsoft.com/office/drawing/2014/main" id="{CCD65F46-4F61-4A10-8AE1-8522A47159F5}"/>
              </a:ext>
            </a:extLst>
          </p:cNvPr>
          <p:cNvSpPr>
            <a:spLocks noGrp="1" noChangeArrowheads="1"/>
          </p:cNvSpPr>
          <p:nvPr>
            <p:ph type="body" idx="1"/>
          </p:nvPr>
        </p:nvSpPr>
        <p:spPr/>
        <p:txBody>
          <a:bodyPr/>
          <a:lstStyle/>
          <a:p>
            <a:endParaRPr lang="zh-TW" altLang="en-US">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5715461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CE7266-9102-4A30-BD34-20D870E25337}" type="slidenum">
              <a:rPr kumimoji="0" lang="zh-HK" altLang="en-US" sz="1200" b="0" i="0" u="none" strike="noStrike" kern="1200" cap="none" spc="0" normalizeH="0" baseline="0" noProof="0" smtClean="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HK"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18577347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B201BA1-E152-4ABE-8ADC-D3DE8328AFF5}"/>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83AB81-F6E9-489A-990B-75CC918E8A97}" type="slidenum">
              <a:rPr kumimoji="0" lang="zh-TW"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altLang="zh-TW"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
        <p:nvSpPr>
          <p:cNvPr id="86018" name="Rectangle 2">
            <a:extLst>
              <a:ext uri="{FF2B5EF4-FFF2-40B4-BE49-F238E27FC236}">
                <a16:creationId xmlns:a16="http://schemas.microsoft.com/office/drawing/2014/main" id="{D3B590A7-1B99-43DA-BBC6-5EE1153DFA8F}"/>
              </a:ext>
            </a:extLst>
          </p:cNvPr>
          <p:cNvSpPr>
            <a:spLocks noGrp="1" noRot="1" noChangeAspect="1" noChangeArrowheads="1" noTextEdit="1"/>
          </p:cNvSpPr>
          <p:nvPr>
            <p:ph type="sldImg"/>
          </p:nvPr>
        </p:nvSpPr>
        <p:spPr>
          <a:ln/>
        </p:spPr>
      </p:sp>
      <p:sp>
        <p:nvSpPr>
          <p:cNvPr id="86019" name="Rectangle 3">
            <a:extLst>
              <a:ext uri="{FF2B5EF4-FFF2-40B4-BE49-F238E27FC236}">
                <a16:creationId xmlns:a16="http://schemas.microsoft.com/office/drawing/2014/main" id="{CCD65F46-4F61-4A10-8AE1-8522A47159F5}"/>
              </a:ext>
            </a:extLst>
          </p:cNvPr>
          <p:cNvSpPr>
            <a:spLocks noGrp="1" noChangeArrowheads="1"/>
          </p:cNvSpPr>
          <p:nvPr>
            <p:ph type="body" idx="1"/>
          </p:nvPr>
        </p:nvSpPr>
        <p:spPr/>
        <p:txBody>
          <a:bodyPr/>
          <a:lstStyle/>
          <a:p>
            <a:endParaRPr lang="zh-TW" altLang="en-US">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6399260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B201BA1-E152-4ABE-8ADC-D3DE8328AFF5}"/>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83AB81-F6E9-489A-990B-75CC918E8A97}" type="slidenum">
              <a:rPr kumimoji="0" lang="zh-TW"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altLang="zh-TW"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
        <p:nvSpPr>
          <p:cNvPr id="86018" name="Rectangle 2">
            <a:extLst>
              <a:ext uri="{FF2B5EF4-FFF2-40B4-BE49-F238E27FC236}">
                <a16:creationId xmlns:a16="http://schemas.microsoft.com/office/drawing/2014/main" id="{D3B590A7-1B99-43DA-BBC6-5EE1153DFA8F}"/>
              </a:ext>
            </a:extLst>
          </p:cNvPr>
          <p:cNvSpPr>
            <a:spLocks noGrp="1" noRot="1" noChangeAspect="1" noChangeArrowheads="1" noTextEdit="1"/>
          </p:cNvSpPr>
          <p:nvPr>
            <p:ph type="sldImg"/>
          </p:nvPr>
        </p:nvSpPr>
        <p:spPr>
          <a:ln/>
        </p:spPr>
      </p:sp>
      <p:sp>
        <p:nvSpPr>
          <p:cNvPr id="86019" name="Rectangle 3">
            <a:extLst>
              <a:ext uri="{FF2B5EF4-FFF2-40B4-BE49-F238E27FC236}">
                <a16:creationId xmlns:a16="http://schemas.microsoft.com/office/drawing/2014/main" id="{CCD65F46-4F61-4A10-8AE1-8522A47159F5}"/>
              </a:ext>
            </a:extLst>
          </p:cNvPr>
          <p:cNvSpPr>
            <a:spLocks noGrp="1" noChangeArrowheads="1"/>
          </p:cNvSpPr>
          <p:nvPr>
            <p:ph type="body" idx="1"/>
          </p:nvPr>
        </p:nvSpPr>
        <p:spPr/>
        <p:txBody>
          <a:bodyPr/>
          <a:lstStyle/>
          <a:p>
            <a:endParaRPr lang="zh-TW" altLang="en-US">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197428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B201BA1-E152-4ABE-8ADC-D3DE8328AFF5}"/>
              </a:ext>
            </a:extLst>
          </p:cNvPr>
          <p:cNvSpPr>
            <a:spLocks noGrp="1" noChangeArrowheads="1"/>
          </p:cNvSpPr>
          <p:nvPr>
            <p:ph type="sldNum" sz="quarter" idx="5"/>
          </p:nvPr>
        </p:nvSpPr>
        <p:spPr>
          <a:ln/>
        </p:spPr>
        <p:txBody>
          <a:bodyPr/>
          <a:lstStyle/>
          <a:p>
            <a:fld id="{5383AB81-F6E9-489A-990B-75CC918E8A97}" type="slidenum">
              <a:rPr lang="zh-TW" altLang="en-US"/>
              <a:pPr/>
              <a:t>2</a:t>
            </a:fld>
            <a:endParaRPr lang="en-US" altLang="zh-TW"/>
          </a:p>
        </p:txBody>
      </p:sp>
      <p:sp>
        <p:nvSpPr>
          <p:cNvPr id="86018" name="Rectangle 2">
            <a:extLst>
              <a:ext uri="{FF2B5EF4-FFF2-40B4-BE49-F238E27FC236}">
                <a16:creationId xmlns:a16="http://schemas.microsoft.com/office/drawing/2014/main" id="{D3B590A7-1B99-43DA-BBC6-5EE1153DFA8F}"/>
              </a:ext>
            </a:extLst>
          </p:cNvPr>
          <p:cNvSpPr>
            <a:spLocks noGrp="1" noRot="1" noChangeAspect="1" noChangeArrowheads="1" noTextEdit="1"/>
          </p:cNvSpPr>
          <p:nvPr>
            <p:ph type="sldImg"/>
          </p:nvPr>
        </p:nvSpPr>
        <p:spPr>
          <a:ln/>
        </p:spPr>
      </p:sp>
      <p:sp>
        <p:nvSpPr>
          <p:cNvPr id="86019" name="Rectangle 3">
            <a:extLst>
              <a:ext uri="{FF2B5EF4-FFF2-40B4-BE49-F238E27FC236}">
                <a16:creationId xmlns:a16="http://schemas.microsoft.com/office/drawing/2014/main" id="{CCD65F46-4F61-4A10-8AE1-8522A47159F5}"/>
              </a:ext>
            </a:extLst>
          </p:cNvPr>
          <p:cNvSpPr>
            <a:spLocks noGrp="1" noChangeArrowheads="1"/>
          </p:cNvSpPr>
          <p:nvPr>
            <p:ph type="body" idx="1"/>
          </p:nvPr>
        </p:nvSpPr>
        <p:spPr/>
        <p:txBody>
          <a:bodyPr/>
          <a:lstStyle/>
          <a:p>
            <a:endParaRPr lang="zh-TW" altLang="en-US">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8976136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B201BA1-E152-4ABE-8ADC-D3DE8328AFF5}"/>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83AB81-F6E9-489A-990B-75CC918E8A97}" type="slidenum">
              <a:rPr kumimoji="0" lang="zh-TW"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altLang="zh-TW"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
        <p:nvSpPr>
          <p:cNvPr id="86018" name="Rectangle 2">
            <a:extLst>
              <a:ext uri="{FF2B5EF4-FFF2-40B4-BE49-F238E27FC236}">
                <a16:creationId xmlns:a16="http://schemas.microsoft.com/office/drawing/2014/main" id="{D3B590A7-1B99-43DA-BBC6-5EE1153DFA8F}"/>
              </a:ext>
            </a:extLst>
          </p:cNvPr>
          <p:cNvSpPr>
            <a:spLocks noGrp="1" noRot="1" noChangeAspect="1" noChangeArrowheads="1" noTextEdit="1"/>
          </p:cNvSpPr>
          <p:nvPr>
            <p:ph type="sldImg"/>
          </p:nvPr>
        </p:nvSpPr>
        <p:spPr>
          <a:ln/>
        </p:spPr>
      </p:sp>
      <p:sp>
        <p:nvSpPr>
          <p:cNvPr id="86019" name="Rectangle 3">
            <a:extLst>
              <a:ext uri="{FF2B5EF4-FFF2-40B4-BE49-F238E27FC236}">
                <a16:creationId xmlns:a16="http://schemas.microsoft.com/office/drawing/2014/main" id="{CCD65F46-4F61-4A10-8AE1-8522A47159F5}"/>
              </a:ext>
            </a:extLst>
          </p:cNvPr>
          <p:cNvSpPr>
            <a:spLocks noGrp="1" noChangeArrowheads="1"/>
          </p:cNvSpPr>
          <p:nvPr>
            <p:ph type="body" idx="1"/>
          </p:nvPr>
        </p:nvSpPr>
        <p:spPr/>
        <p:txBody>
          <a:bodyPr/>
          <a:lstStyle/>
          <a:p>
            <a:endParaRPr lang="zh-TW" altLang="en-US">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6412528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B201BA1-E152-4ABE-8ADC-D3DE8328AFF5}"/>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83AB81-F6E9-489A-990B-75CC918E8A97}" type="slidenum">
              <a:rPr kumimoji="0" lang="zh-TW"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altLang="zh-TW"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
        <p:nvSpPr>
          <p:cNvPr id="86018" name="Rectangle 2">
            <a:extLst>
              <a:ext uri="{FF2B5EF4-FFF2-40B4-BE49-F238E27FC236}">
                <a16:creationId xmlns:a16="http://schemas.microsoft.com/office/drawing/2014/main" id="{D3B590A7-1B99-43DA-BBC6-5EE1153DFA8F}"/>
              </a:ext>
            </a:extLst>
          </p:cNvPr>
          <p:cNvSpPr>
            <a:spLocks noGrp="1" noRot="1" noChangeAspect="1" noChangeArrowheads="1" noTextEdit="1"/>
          </p:cNvSpPr>
          <p:nvPr>
            <p:ph type="sldImg"/>
          </p:nvPr>
        </p:nvSpPr>
        <p:spPr>
          <a:ln/>
        </p:spPr>
      </p:sp>
      <p:sp>
        <p:nvSpPr>
          <p:cNvPr id="86019" name="Rectangle 3">
            <a:extLst>
              <a:ext uri="{FF2B5EF4-FFF2-40B4-BE49-F238E27FC236}">
                <a16:creationId xmlns:a16="http://schemas.microsoft.com/office/drawing/2014/main" id="{CCD65F46-4F61-4A10-8AE1-8522A47159F5}"/>
              </a:ext>
            </a:extLst>
          </p:cNvPr>
          <p:cNvSpPr>
            <a:spLocks noGrp="1" noChangeArrowheads="1"/>
          </p:cNvSpPr>
          <p:nvPr>
            <p:ph type="body" idx="1"/>
          </p:nvPr>
        </p:nvSpPr>
        <p:spPr/>
        <p:txBody>
          <a:bodyPr/>
          <a:lstStyle/>
          <a:p>
            <a:endParaRPr lang="zh-TW" altLang="en-US">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1300762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B201BA1-E152-4ABE-8ADC-D3DE8328AFF5}"/>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83AB81-F6E9-489A-990B-75CC918E8A97}" type="slidenum">
              <a:rPr kumimoji="0" lang="zh-TW"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altLang="zh-TW"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
        <p:nvSpPr>
          <p:cNvPr id="86018" name="Rectangle 2">
            <a:extLst>
              <a:ext uri="{FF2B5EF4-FFF2-40B4-BE49-F238E27FC236}">
                <a16:creationId xmlns:a16="http://schemas.microsoft.com/office/drawing/2014/main" id="{D3B590A7-1B99-43DA-BBC6-5EE1153DFA8F}"/>
              </a:ext>
            </a:extLst>
          </p:cNvPr>
          <p:cNvSpPr>
            <a:spLocks noGrp="1" noRot="1" noChangeAspect="1" noChangeArrowheads="1" noTextEdit="1"/>
          </p:cNvSpPr>
          <p:nvPr>
            <p:ph type="sldImg"/>
          </p:nvPr>
        </p:nvSpPr>
        <p:spPr>
          <a:ln/>
        </p:spPr>
      </p:sp>
      <p:sp>
        <p:nvSpPr>
          <p:cNvPr id="86019" name="Rectangle 3">
            <a:extLst>
              <a:ext uri="{FF2B5EF4-FFF2-40B4-BE49-F238E27FC236}">
                <a16:creationId xmlns:a16="http://schemas.microsoft.com/office/drawing/2014/main" id="{CCD65F46-4F61-4A10-8AE1-8522A47159F5}"/>
              </a:ext>
            </a:extLst>
          </p:cNvPr>
          <p:cNvSpPr>
            <a:spLocks noGrp="1" noChangeArrowheads="1"/>
          </p:cNvSpPr>
          <p:nvPr>
            <p:ph type="body" idx="1"/>
          </p:nvPr>
        </p:nvSpPr>
        <p:spPr/>
        <p:txBody>
          <a:bodyPr/>
          <a:lstStyle/>
          <a:p>
            <a:endParaRPr lang="zh-TW" altLang="en-US">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5486803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B201BA1-E152-4ABE-8ADC-D3DE8328AFF5}"/>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83AB81-F6E9-489A-990B-75CC918E8A97}" type="slidenum">
              <a:rPr kumimoji="0" lang="zh-TW"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altLang="zh-TW"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
        <p:nvSpPr>
          <p:cNvPr id="86018" name="Rectangle 2">
            <a:extLst>
              <a:ext uri="{FF2B5EF4-FFF2-40B4-BE49-F238E27FC236}">
                <a16:creationId xmlns:a16="http://schemas.microsoft.com/office/drawing/2014/main" id="{D3B590A7-1B99-43DA-BBC6-5EE1153DFA8F}"/>
              </a:ext>
            </a:extLst>
          </p:cNvPr>
          <p:cNvSpPr>
            <a:spLocks noGrp="1" noRot="1" noChangeAspect="1" noChangeArrowheads="1" noTextEdit="1"/>
          </p:cNvSpPr>
          <p:nvPr>
            <p:ph type="sldImg"/>
          </p:nvPr>
        </p:nvSpPr>
        <p:spPr>
          <a:ln/>
        </p:spPr>
      </p:sp>
      <p:sp>
        <p:nvSpPr>
          <p:cNvPr id="86019" name="Rectangle 3">
            <a:extLst>
              <a:ext uri="{FF2B5EF4-FFF2-40B4-BE49-F238E27FC236}">
                <a16:creationId xmlns:a16="http://schemas.microsoft.com/office/drawing/2014/main" id="{CCD65F46-4F61-4A10-8AE1-8522A47159F5}"/>
              </a:ext>
            </a:extLst>
          </p:cNvPr>
          <p:cNvSpPr>
            <a:spLocks noGrp="1" noChangeArrowheads="1"/>
          </p:cNvSpPr>
          <p:nvPr>
            <p:ph type="body" idx="1"/>
          </p:nvPr>
        </p:nvSpPr>
        <p:spPr/>
        <p:txBody>
          <a:bodyPr/>
          <a:lstStyle/>
          <a:p>
            <a:endParaRPr lang="zh-TW" altLang="en-US">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9811129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CE7266-9102-4A30-BD34-20D870E25337}" type="slidenum">
              <a:rPr kumimoji="0" lang="zh-HK" altLang="en-US" sz="1200" b="0" i="0" u="none" strike="noStrike" kern="1200" cap="none" spc="0" normalizeH="0" baseline="0" noProof="0" smtClean="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zh-HK"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6331642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5"/>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60F26DE9-EC81-453B-9CB4-DE27BD3E2138}" type="slidenum">
              <a:rPr kumimoji="0" lang="zh-HK" altLang="en-US" sz="1200" b="0" i="0" u="none" strike="noStrike" kern="1200" cap="none" spc="0" normalizeH="0" baseline="0" noProof="0" smtClean="0">
                <a:ln>
                  <a:noFill/>
                </a:ln>
                <a:solidFill>
                  <a:prstClr val="black"/>
                </a:solidFill>
                <a:effectLst/>
                <a:uLnTx/>
                <a:uFillTx/>
                <a:latin typeface="Calibri"/>
                <a:ea typeface="新細明體" panose="02020500000000000000" pitchFamily="18" charset="-120"/>
                <a:cs typeface="+mn-cs"/>
              </a:rPr>
              <a:pPr marL="0" marR="0" lvl="0" indent="0" algn="r" defTabSz="1219170" rtl="0" eaLnBrk="1" fontAlgn="auto" latinLnBrk="0" hangingPunct="1">
                <a:lnSpc>
                  <a:spcPct val="100000"/>
                </a:lnSpc>
                <a:spcBef>
                  <a:spcPts val="0"/>
                </a:spcBef>
                <a:spcAft>
                  <a:spcPts val="0"/>
                </a:spcAft>
                <a:buClrTx/>
                <a:buSzTx/>
                <a:buFontTx/>
                <a:buNone/>
                <a:tabLst/>
                <a:defRPr/>
              </a:pPr>
              <a:t>28</a:t>
            </a:fld>
            <a:endParaRPr kumimoji="0" lang="zh-HK"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6903423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5"/>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60F26DE9-EC81-453B-9CB4-DE27BD3E2138}" type="slidenum">
              <a:rPr kumimoji="0" lang="zh-HK" altLang="en-US" sz="1200" b="0" i="0" u="none" strike="noStrike" kern="1200" cap="none" spc="0" normalizeH="0" baseline="0" noProof="0" smtClean="0">
                <a:ln>
                  <a:noFill/>
                </a:ln>
                <a:solidFill>
                  <a:prstClr val="black"/>
                </a:solidFill>
                <a:effectLst/>
                <a:uLnTx/>
                <a:uFillTx/>
                <a:latin typeface="Calibri"/>
                <a:ea typeface="新細明體" panose="02020500000000000000" pitchFamily="18" charset="-120"/>
                <a:cs typeface="+mn-cs"/>
              </a:rPr>
              <a:pPr marL="0" marR="0" lvl="0" indent="0" algn="r" defTabSz="1219170" rtl="0" eaLnBrk="1" fontAlgn="auto" latinLnBrk="0" hangingPunct="1">
                <a:lnSpc>
                  <a:spcPct val="100000"/>
                </a:lnSpc>
                <a:spcBef>
                  <a:spcPts val="0"/>
                </a:spcBef>
                <a:spcAft>
                  <a:spcPts val="0"/>
                </a:spcAft>
                <a:buClrTx/>
                <a:buSzTx/>
                <a:buFontTx/>
                <a:buNone/>
                <a:tabLst/>
                <a:defRPr/>
              </a:pPr>
              <a:t>29</a:t>
            </a:fld>
            <a:endParaRPr kumimoji="0" lang="zh-HK"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4326207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5"/>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60F26DE9-EC81-453B-9CB4-DE27BD3E2138}" type="slidenum">
              <a:rPr kumimoji="0" lang="zh-HK" altLang="en-US" sz="1200" b="0" i="0" u="none" strike="noStrike" kern="1200" cap="none" spc="0" normalizeH="0" baseline="0" noProof="0" smtClean="0">
                <a:ln>
                  <a:noFill/>
                </a:ln>
                <a:solidFill>
                  <a:prstClr val="black"/>
                </a:solidFill>
                <a:effectLst/>
                <a:uLnTx/>
                <a:uFillTx/>
                <a:latin typeface="Calibri"/>
                <a:ea typeface="新細明體" panose="02020500000000000000" pitchFamily="18" charset="-120"/>
                <a:cs typeface="+mn-cs"/>
              </a:rPr>
              <a:pPr marL="0" marR="0" lvl="0" indent="0" algn="r" defTabSz="1219170" rtl="0" eaLnBrk="1" fontAlgn="auto" latinLnBrk="0" hangingPunct="1">
                <a:lnSpc>
                  <a:spcPct val="100000"/>
                </a:lnSpc>
                <a:spcBef>
                  <a:spcPts val="0"/>
                </a:spcBef>
                <a:spcAft>
                  <a:spcPts val="0"/>
                </a:spcAft>
                <a:buClrTx/>
                <a:buSzTx/>
                <a:buFontTx/>
                <a:buNone/>
                <a:tabLst/>
                <a:defRPr/>
              </a:pPr>
              <a:t>30</a:t>
            </a:fld>
            <a:endParaRPr kumimoji="0" lang="zh-HK"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5767020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5"/>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60F26DE9-EC81-453B-9CB4-DE27BD3E2138}" type="slidenum">
              <a:rPr kumimoji="0" lang="zh-HK" altLang="en-US" sz="1200" b="0" i="0" u="none" strike="noStrike" kern="1200" cap="none" spc="0" normalizeH="0" baseline="0" noProof="0" smtClean="0">
                <a:ln>
                  <a:noFill/>
                </a:ln>
                <a:solidFill>
                  <a:prstClr val="black"/>
                </a:solidFill>
                <a:effectLst/>
                <a:uLnTx/>
                <a:uFillTx/>
                <a:latin typeface="Calibri"/>
                <a:ea typeface="新細明體" panose="02020500000000000000" pitchFamily="18" charset="-120"/>
                <a:cs typeface="+mn-cs"/>
              </a:rPr>
              <a:pPr marL="0" marR="0" lvl="0" indent="0" algn="r" defTabSz="1219170" rtl="0" eaLnBrk="1" fontAlgn="auto" latinLnBrk="0" hangingPunct="1">
                <a:lnSpc>
                  <a:spcPct val="100000"/>
                </a:lnSpc>
                <a:spcBef>
                  <a:spcPts val="0"/>
                </a:spcBef>
                <a:spcAft>
                  <a:spcPts val="0"/>
                </a:spcAft>
                <a:buClrTx/>
                <a:buSzTx/>
                <a:buFontTx/>
                <a:buNone/>
                <a:tabLst/>
                <a:defRPr/>
              </a:pPr>
              <a:t>31</a:t>
            </a:fld>
            <a:endParaRPr kumimoji="0" lang="zh-HK"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5767020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B201BA1-E152-4ABE-8ADC-D3DE8328AFF5}"/>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83AB81-F6E9-489A-990B-75CC918E8A97}" type="slidenum">
              <a:rPr kumimoji="0" lang="zh-TW"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altLang="zh-TW"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
        <p:nvSpPr>
          <p:cNvPr id="86018" name="Rectangle 2">
            <a:extLst>
              <a:ext uri="{FF2B5EF4-FFF2-40B4-BE49-F238E27FC236}">
                <a16:creationId xmlns:a16="http://schemas.microsoft.com/office/drawing/2014/main" id="{D3B590A7-1B99-43DA-BBC6-5EE1153DFA8F}"/>
              </a:ext>
            </a:extLst>
          </p:cNvPr>
          <p:cNvSpPr>
            <a:spLocks noGrp="1" noRot="1" noChangeAspect="1" noChangeArrowheads="1" noTextEdit="1"/>
          </p:cNvSpPr>
          <p:nvPr>
            <p:ph type="sldImg"/>
          </p:nvPr>
        </p:nvSpPr>
        <p:spPr>
          <a:ln/>
        </p:spPr>
      </p:sp>
      <p:sp>
        <p:nvSpPr>
          <p:cNvPr id="86019" name="Rectangle 3">
            <a:extLst>
              <a:ext uri="{FF2B5EF4-FFF2-40B4-BE49-F238E27FC236}">
                <a16:creationId xmlns:a16="http://schemas.microsoft.com/office/drawing/2014/main" id="{CCD65F46-4F61-4A10-8AE1-8522A47159F5}"/>
              </a:ext>
            </a:extLst>
          </p:cNvPr>
          <p:cNvSpPr>
            <a:spLocks noGrp="1" noChangeArrowheads="1"/>
          </p:cNvSpPr>
          <p:nvPr>
            <p:ph type="body" idx="1"/>
          </p:nvPr>
        </p:nvSpPr>
        <p:spPr/>
        <p:txBody>
          <a:bodyPr/>
          <a:lstStyle/>
          <a:p>
            <a:endParaRPr lang="zh-TW" altLang="en-US">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632411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B201BA1-E152-4ABE-8ADC-D3DE8328AFF5}"/>
              </a:ext>
            </a:extLst>
          </p:cNvPr>
          <p:cNvSpPr>
            <a:spLocks noGrp="1" noChangeArrowheads="1"/>
          </p:cNvSpPr>
          <p:nvPr>
            <p:ph type="sldNum" sz="quarter" idx="5"/>
          </p:nvPr>
        </p:nvSpPr>
        <p:spPr>
          <a:ln/>
        </p:spPr>
        <p:txBody>
          <a:bodyPr/>
          <a:lstStyle/>
          <a:p>
            <a:fld id="{5383AB81-F6E9-489A-990B-75CC918E8A97}" type="slidenum">
              <a:rPr lang="zh-TW" altLang="en-US"/>
              <a:pPr/>
              <a:t>3</a:t>
            </a:fld>
            <a:endParaRPr lang="en-US" altLang="zh-TW"/>
          </a:p>
        </p:txBody>
      </p:sp>
      <p:sp>
        <p:nvSpPr>
          <p:cNvPr id="86018" name="Rectangle 2">
            <a:extLst>
              <a:ext uri="{FF2B5EF4-FFF2-40B4-BE49-F238E27FC236}">
                <a16:creationId xmlns:a16="http://schemas.microsoft.com/office/drawing/2014/main" id="{D3B590A7-1B99-43DA-BBC6-5EE1153DFA8F}"/>
              </a:ext>
            </a:extLst>
          </p:cNvPr>
          <p:cNvSpPr>
            <a:spLocks noGrp="1" noRot="1" noChangeAspect="1" noChangeArrowheads="1" noTextEdit="1"/>
          </p:cNvSpPr>
          <p:nvPr>
            <p:ph type="sldImg"/>
          </p:nvPr>
        </p:nvSpPr>
        <p:spPr>
          <a:ln/>
        </p:spPr>
      </p:sp>
      <p:sp>
        <p:nvSpPr>
          <p:cNvPr id="86019" name="Rectangle 3">
            <a:extLst>
              <a:ext uri="{FF2B5EF4-FFF2-40B4-BE49-F238E27FC236}">
                <a16:creationId xmlns:a16="http://schemas.microsoft.com/office/drawing/2014/main" id="{CCD65F46-4F61-4A10-8AE1-8522A47159F5}"/>
              </a:ext>
            </a:extLst>
          </p:cNvPr>
          <p:cNvSpPr>
            <a:spLocks noGrp="1" noChangeArrowheads="1"/>
          </p:cNvSpPr>
          <p:nvPr>
            <p:ph type="body" idx="1"/>
          </p:nvPr>
        </p:nvSpPr>
        <p:spPr/>
        <p:txBody>
          <a:bodyPr/>
          <a:lstStyle/>
          <a:p>
            <a:endParaRPr lang="zh-TW" altLang="en-US">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7982200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B201BA1-E152-4ABE-8ADC-D3DE8328AFF5}"/>
              </a:ext>
            </a:extLst>
          </p:cNvPr>
          <p:cNvSpPr>
            <a:spLocks noGrp="1" noChangeArrowheads="1"/>
          </p:cNvSpPr>
          <p:nvPr>
            <p:ph type="sldNum" sz="quarter" idx="5"/>
          </p:nvPr>
        </p:nvSpPr>
        <p:spPr>
          <a:ln/>
        </p:spPr>
        <p:txBody>
          <a:bodyPr/>
          <a:lstStyle/>
          <a:p>
            <a:fld id="{5383AB81-F6E9-489A-990B-75CC918E8A97}" type="slidenum">
              <a:rPr lang="zh-TW" altLang="en-US"/>
              <a:pPr/>
              <a:t>4</a:t>
            </a:fld>
            <a:endParaRPr lang="en-US" altLang="zh-TW"/>
          </a:p>
        </p:txBody>
      </p:sp>
      <p:sp>
        <p:nvSpPr>
          <p:cNvPr id="86018" name="Rectangle 2">
            <a:extLst>
              <a:ext uri="{FF2B5EF4-FFF2-40B4-BE49-F238E27FC236}">
                <a16:creationId xmlns:a16="http://schemas.microsoft.com/office/drawing/2014/main" id="{D3B590A7-1B99-43DA-BBC6-5EE1153DFA8F}"/>
              </a:ext>
            </a:extLst>
          </p:cNvPr>
          <p:cNvSpPr>
            <a:spLocks noGrp="1" noRot="1" noChangeAspect="1" noChangeArrowheads="1" noTextEdit="1"/>
          </p:cNvSpPr>
          <p:nvPr>
            <p:ph type="sldImg"/>
          </p:nvPr>
        </p:nvSpPr>
        <p:spPr>
          <a:ln/>
        </p:spPr>
      </p:sp>
      <p:sp>
        <p:nvSpPr>
          <p:cNvPr id="86019" name="Rectangle 3">
            <a:extLst>
              <a:ext uri="{FF2B5EF4-FFF2-40B4-BE49-F238E27FC236}">
                <a16:creationId xmlns:a16="http://schemas.microsoft.com/office/drawing/2014/main" id="{CCD65F46-4F61-4A10-8AE1-8522A47159F5}"/>
              </a:ext>
            </a:extLst>
          </p:cNvPr>
          <p:cNvSpPr>
            <a:spLocks noGrp="1" noChangeArrowheads="1"/>
          </p:cNvSpPr>
          <p:nvPr>
            <p:ph type="body" idx="1"/>
          </p:nvPr>
        </p:nvSpPr>
        <p:spPr/>
        <p:txBody>
          <a:bodyPr/>
          <a:lstStyle/>
          <a:p>
            <a:endParaRPr lang="zh-TW" altLang="en-US">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884513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B201BA1-E152-4ABE-8ADC-D3DE8328AFF5}"/>
              </a:ext>
            </a:extLst>
          </p:cNvPr>
          <p:cNvSpPr>
            <a:spLocks noGrp="1" noChangeArrowheads="1"/>
          </p:cNvSpPr>
          <p:nvPr>
            <p:ph type="sldNum" sz="quarter" idx="5"/>
          </p:nvPr>
        </p:nvSpPr>
        <p:spPr>
          <a:ln/>
        </p:spPr>
        <p:txBody>
          <a:bodyPr/>
          <a:lstStyle/>
          <a:p>
            <a:fld id="{5383AB81-F6E9-489A-990B-75CC918E8A97}" type="slidenum">
              <a:rPr lang="zh-TW" altLang="en-US"/>
              <a:pPr/>
              <a:t>5</a:t>
            </a:fld>
            <a:endParaRPr lang="en-US" altLang="zh-TW"/>
          </a:p>
        </p:txBody>
      </p:sp>
      <p:sp>
        <p:nvSpPr>
          <p:cNvPr id="86018" name="Rectangle 2">
            <a:extLst>
              <a:ext uri="{FF2B5EF4-FFF2-40B4-BE49-F238E27FC236}">
                <a16:creationId xmlns:a16="http://schemas.microsoft.com/office/drawing/2014/main" id="{D3B590A7-1B99-43DA-BBC6-5EE1153DFA8F}"/>
              </a:ext>
            </a:extLst>
          </p:cNvPr>
          <p:cNvSpPr>
            <a:spLocks noGrp="1" noRot="1" noChangeAspect="1" noChangeArrowheads="1" noTextEdit="1"/>
          </p:cNvSpPr>
          <p:nvPr>
            <p:ph type="sldImg"/>
          </p:nvPr>
        </p:nvSpPr>
        <p:spPr>
          <a:ln/>
        </p:spPr>
      </p:sp>
      <p:sp>
        <p:nvSpPr>
          <p:cNvPr id="86019" name="Rectangle 3">
            <a:extLst>
              <a:ext uri="{FF2B5EF4-FFF2-40B4-BE49-F238E27FC236}">
                <a16:creationId xmlns:a16="http://schemas.microsoft.com/office/drawing/2014/main" id="{CCD65F46-4F61-4A10-8AE1-8522A47159F5}"/>
              </a:ext>
            </a:extLst>
          </p:cNvPr>
          <p:cNvSpPr>
            <a:spLocks noGrp="1" noChangeArrowheads="1"/>
          </p:cNvSpPr>
          <p:nvPr>
            <p:ph type="body" idx="1"/>
          </p:nvPr>
        </p:nvSpPr>
        <p:spPr/>
        <p:txBody>
          <a:bodyPr/>
          <a:lstStyle/>
          <a:p>
            <a:endParaRPr lang="zh-TW" altLang="en-US">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495262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B201BA1-E152-4ABE-8ADC-D3DE8328AFF5}"/>
              </a:ext>
            </a:extLst>
          </p:cNvPr>
          <p:cNvSpPr>
            <a:spLocks noGrp="1" noChangeArrowheads="1"/>
          </p:cNvSpPr>
          <p:nvPr>
            <p:ph type="sldNum" sz="quarter" idx="5"/>
          </p:nvPr>
        </p:nvSpPr>
        <p:spPr>
          <a:ln/>
        </p:spPr>
        <p:txBody>
          <a:bodyPr/>
          <a:lstStyle/>
          <a:p>
            <a:fld id="{5383AB81-F6E9-489A-990B-75CC918E8A97}" type="slidenum">
              <a:rPr lang="zh-TW" altLang="en-US"/>
              <a:pPr/>
              <a:t>6</a:t>
            </a:fld>
            <a:endParaRPr lang="en-US" altLang="zh-TW"/>
          </a:p>
        </p:txBody>
      </p:sp>
      <p:sp>
        <p:nvSpPr>
          <p:cNvPr id="86018" name="Rectangle 2">
            <a:extLst>
              <a:ext uri="{FF2B5EF4-FFF2-40B4-BE49-F238E27FC236}">
                <a16:creationId xmlns:a16="http://schemas.microsoft.com/office/drawing/2014/main" id="{D3B590A7-1B99-43DA-BBC6-5EE1153DFA8F}"/>
              </a:ext>
            </a:extLst>
          </p:cNvPr>
          <p:cNvSpPr>
            <a:spLocks noGrp="1" noRot="1" noChangeAspect="1" noChangeArrowheads="1" noTextEdit="1"/>
          </p:cNvSpPr>
          <p:nvPr>
            <p:ph type="sldImg"/>
          </p:nvPr>
        </p:nvSpPr>
        <p:spPr>
          <a:ln/>
        </p:spPr>
      </p:sp>
      <p:sp>
        <p:nvSpPr>
          <p:cNvPr id="86019" name="Rectangle 3">
            <a:extLst>
              <a:ext uri="{FF2B5EF4-FFF2-40B4-BE49-F238E27FC236}">
                <a16:creationId xmlns:a16="http://schemas.microsoft.com/office/drawing/2014/main" id="{CCD65F46-4F61-4A10-8AE1-8522A47159F5}"/>
              </a:ext>
            </a:extLst>
          </p:cNvPr>
          <p:cNvSpPr>
            <a:spLocks noGrp="1" noChangeArrowheads="1"/>
          </p:cNvSpPr>
          <p:nvPr>
            <p:ph type="body" idx="1"/>
          </p:nvPr>
        </p:nvSpPr>
        <p:spPr/>
        <p:txBody>
          <a:bodyPr/>
          <a:lstStyle/>
          <a:p>
            <a:endParaRPr lang="zh-TW" altLang="en-US">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925831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B201BA1-E152-4ABE-8ADC-D3DE8328AFF5}"/>
              </a:ext>
            </a:extLst>
          </p:cNvPr>
          <p:cNvSpPr>
            <a:spLocks noGrp="1" noChangeArrowheads="1"/>
          </p:cNvSpPr>
          <p:nvPr>
            <p:ph type="sldNum" sz="quarter" idx="5"/>
          </p:nvPr>
        </p:nvSpPr>
        <p:spPr>
          <a:ln/>
        </p:spPr>
        <p:txBody>
          <a:bodyPr/>
          <a:lstStyle/>
          <a:p>
            <a:fld id="{5383AB81-F6E9-489A-990B-75CC918E8A97}" type="slidenum">
              <a:rPr lang="zh-TW" altLang="en-US"/>
              <a:pPr/>
              <a:t>7</a:t>
            </a:fld>
            <a:endParaRPr lang="en-US" altLang="zh-TW"/>
          </a:p>
        </p:txBody>
      </p:sp>
      <p:sp>
        <p:nvSpPr>
          <p:cNvPr id="86018" name="Rectangle 2">
            <a:extLst>
              <a:ext uri="{FF2B5EF4-FFF2-40B4-BE49-F238E27FC236}">
                <a16:creationId xmlns:a16="http://schemas.microsoft.com/office/drawing/2014/main" id="{D3B590A7-1B99-43DA-BBC6-5EE1153DFA8F}"/>
              </a:ext>
            </a:extLst>
          </p:cNvPr>
          <p:cNvSpPr>
            <a:spLocks noGrp="1" noRot="1" noChangeAspect="1" noChangeArrowheads="1" noTextEdit="1"/>
          </p:cNvSpPr>
          <p:nvPr>
            <p:ph type="sldImg"/>
          </p:nvPr>
        </p:nvSpPr>
        <p:spPr>
          <a:ln/>
        </p:spPr>
      </p:sp>
      <p:sp>
        <p:nvSpPr>
          <p:cNvPr id="86019" name="Rectangle 3">
            <a:extLst>
              <a:ext uri="{FF2B5EF4-FFF2-40B4-BE49-F238E27FC236}">
                <a16:creationId xmlns:a16="http://schemas.microsoft.com/office/drawing/2014/main" id="{CCD65F46-4F61-4A10-8AE1-8522A47159F5}"/>
              </a:ext>
            </a:extLst>
          </p:cNvPr>
          <p:cNvSpPr>
            <a:spLocks noGrp="1" noChangeArrowheads="1"/>
          </p:cNvSpPr>
          <p:nvPr>
            <p:ph type="body" idx="1"/>
          </p:nvPr>
        </p:nvSpPr>
        <p:spPr/>
        <p:txBody>
          <a:bodyPr/>
          <a:lstStyle/>
          <a:p>
            <a:endParaRPr lang="zh-TW" altLang="en-US">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1281787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CE7266-9102-4A30-BD34-20D870E25337}" type="slidenum">
              <a:rPr kumimoji="0" lang="zh-HK" altLang="en-US" sz="1200" b="0" i="0" u="none" strike="noStrike" kern="1200" cap="none" spc="0" normalizeH="0" baseline="0" noProof="0" smtClean="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zh-HK"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13447658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381000" y="685800"/>
            <a:ext cx="6096000" cy="3429000"/>
          </a:xfrm>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10"/>
          </p:nvPr>
        </p:nvSpPr>
        <p:spPr/>
        <p:txBody>
          <a:bodyPr/>
          <a:lstStyle/>
          <a:p>
            <a:fld id="{687CE8E2-1A08-4408-8F96-63F38F7F884E}" type="slidenum">
              <a:rPr lang="zh-HK" altLang="en-US" smtClean="0">
                <a:solidFill>
                  <a:prstClr val="black"/>
                </a:solidFill>
              </a:rPr>
              <a:pPr/>
              <a:t>9</a:t>
            </a:fld>
            <a:endParaRPr lang="zh-HK" altLang="en-US">
              <a:solidFill>
                <a:prstClr val="black"/>
              </a:solidFill>
            </a:endParaRPr>
          </a:p>
        </p:txBody>
      </p:sp>
    </p:spTree>
    <p:extLst>
      <p:ext uri="{BB962C8B-B14F-4D97-AF65-F5344CB8AC3E}">
        <p14:creationId xmlns:p14="http://schemas.microsoft.com/office/powerpoint/2010/main" val="21207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914400" y="2130426"/>
            <a:ext cx="10363200" cy="1470025"/>
          </a:xfrm>
        </p:spPr>
        <p:txBody>
          <a:bodyPr/>
          <a:lstStyle/>
          <a:p>
            <a:r>
              <a:rPr lang="zh-TW" altLang="en-US"/>
              <a:t>按一下以編輯母片標題樣式</a:t>
            </a:r>
          </a:p>
        </p:txBody>
      </p:sp>
      <p:sp>
        <p:nvSpPr>
          <p:cNvPr id="3" name="副標題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2023/9/29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2023/9/29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839200" y="274639"/>
            <a:ext cx="27432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2023/9/29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914400" y="2130426"/>
            <a:ext cx="10363200" cy="1470025"/>
          </a:xfrm>
        </p:spPr>
        <p:txBody>
          <a:bodyPr/>
          <a:lstStyle/>
          <a:p>
            <a:r>
              <a:rPr lang="zh-TW" altLang="en-US"/>
              <a:t>按一下以編輯母片標題樣式</a:t>
            </a:r>
            <a:endParaRPr lang="zh-HK" altLang="en-US"/>
          </a:p>
        </p:txBody>
      </p:sp>
      <p:sp>
        <p:nvSpPr>
          <p:cNvPr id="3" name="副標題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endParaRPr lang="zh-HK"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267767F4-2466-44E1-BAA7-F892A7B34C5E}" type="slidenum">
              <a:rPr lang="en-US" altLang="zh-TW"/>
              <a:pPr>
                <a:defRPr/>
              </a:pPr>
              <a:t>‹#›</a:t>
            </a:fld>
            <a:endParaRPr lang="en-US" altLang="zh-TW"/>
          </a:p>
        </p:txBody>
      </p:sp>
    </p:spTree>
    <p:extLst>
      <p:ext uri="{BB962C8B-B14F-4D97-AF65-F5344CB8AC3E}">
        <p14:creationId xmlns:p14="http://schemas.microsoft.com/office/powerpoint/2010/main" val="3582839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HK" altLang="en-US"/>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F8CE1D90-A64C-495A-A462-23423A95AF44}" type="slidenum">
              <a:rPr lang="en-US" altLang="zh-TW"/>
              <a:pPr>
                <a:defRPr/>
              </a:pPr>
              <a:t>‹#›</a:t>
            </a:fld>
            <a:endParaRPr lang="en-US" altLang="zh-TW"/>
          </a:p>
        </p:txBody>
      </p:sp>
    </p:spTree>
    <p:extLst>
      <p:ext uri="{BB962C8B-B14F-4D97-AF65-F5344CB8AC3E}">
        <p14:creationId xmlns:p14="http://schemas.microsoft.com/office/powerpoint/2010/main" val="1449534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endParaRPr lang="zh-HK" alt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2E9A8DAE-E778-4744-9F28-30AD4171179F}" type="slidenum">
              <a:rPr lang="en-US" altLang="zh-TW"/>
              <a:pPr>
                <a:defRPr/>
              </a:pPr>
              <a:t>‹#›</a:t>
            </a:fld>
            <a:endParaRPr lang="en-US" altLang="zh-TW"/>
          </a:p>
        </p:txBody>
      </p:sp>
    </p:spTree>
    <p:extLst>
      <p:ext uri="{BB962C8B-B14F-4D97-AF65-F5344CB8AC3E}">
        <p14:creationId xmlns:p14="http://schemas.microsoft.com/office/powerpoint/2010/main" val="16429654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HK" altLang="en-US"/>
          </a:p>
        </p:txBody>
      </p:sp>
      <p:sp>
        <p:nvSpPr>
          <p:cNvPr id="3" name="內容版面配置區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內容版面配置區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77BADB12-BF2A-4DAD-A77B-93CF7A96118C}" type="slidenum">
              <a:rPr lang="en-US" altLang="zh-TW"/>
              <a:pPr>
                <a:defRPr/>
              </a:pPr>
              <a:t>‹#›</a:t>
            </a:fld>
            <a:endParaRPr lang="en-US" altLang="zh-TW"/>
          </a:p>
        </p:txBody>
      </p:sp>
    </p:spTree>
    <p:extLst>
      <p:ext uri="{BB962C8B-B14F-4D97-AF65-F5344CB8AC3E}">
        <p14:creationId xmlns:p14="http://schemas.microsoft.com/office/powerpoint/2010/main" val="30804636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1143000"/>
          </a:xfrm>
        </p:spPr>
        <p:txBody>
          <a:bodyPr/>
          <a:lstStyle>
            <a:lvl1pPr>
              <a:defRPr/>
            </a:lvl1pPr>
          </a:lstStyle>
          <a:p>
            <a:r>
              <a:rPr lang="zh-TW" altLang="en-US"/>
              <a:t>按一下以編輯母片標題樣式</a:t>
            </a:r>
            <a:endParaRPr lang="zh-HK" alt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5BB94F4D-F3AE-4124-8E05-D0D91EDC94F1}" type="slidenum">
              <a:rPr lang="en-US" altLang="zh-TW"/>
              <a:pPr>
                <a:defRPr/>
              </a:pPr>
              <a:t>‹#›</a:t>
            </a:fld>
            <a:endParaRPr lang="en-US" altLang="zh-TW"/>
          </a:p>
        </p:txBody>
      </p:sp>
    </p:spTree>
    <p:extLst>
      <p:ext uri="{BB962C8B-B14F-4D97-AF65-F5344CB8AC3E}">
        <p14:creationId xmlns:p14="http://schemas.microsoft.com/office/powerpoint/2010/main" val="11029967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HK"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4FF011E0-0086-44B4-B0AC-8EFD0FAC405D}" type="slidenum">
              <a:rPr lang="en-US" altLang="zh-TW"/>
              <a:pPr>
                <a:defRPr/>
              </a:pPr>
              <a:t>‹#›</a:t>
            </a:fld>
            <a:endParaRPr lang="en-US" altLang="zh-TW"/>
          </a:p>
        </p:txBody>
      </p:sp>
    </p:spTree>
    <p:extLst>
      <p:ext uri="{BB962C8B-B14F-4D97-AF65-F5344CB8AC3E}">
        <p14:creationId xmlns:p14="http://schemas.microsoft.com/office/powerpoint/2010/main" val="17731449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3B080985-36F6-4392-B20D-694482AEFB17}" type="slidenum">
              <a:rPr lang="en-US" altLang="zh-TW"/>
              <a:pPr>
                <a:defRPr/>
              </a:pPr>
              <a:t>‹#›</a:t>
            </a:fld>
            <a:endParaRPr lang="en-US" altLang="zh-TW"/>
          </a:p>
        </p:txBody>
      </p:sp>
    </p:spTree>
    <p:extLst>
      <p:ext uri="{BB962C8B-B14F-4D97-AF65-F5344CB8AC3E}">
        <p14:creationId xmlns:p14="http://schemas.microsoft.com/office/powerpoint/2010/main" val="42484891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endParaRPr lang="zh-HK" alt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F67872EE-364C-4CAB-94AA-F90AF6F62F21}" type="slidenum">
              <a:rPr lang="en-US" altLang="zh-TW"/>
              <a:pPr>
                <a:defRPr/>
              </a:pPr>
              <a:t>‹#›</a:t>
            </a:fld>
            <a:endParaRPr lang="en-US" altLang="zh-TW"/>
          </a:p>
        </p:txBody>
      </p:sp>
    </p:spTree>
    <p:extLst>
      <p:ext uri="{BB962C8B-B14F-4D97-AF65-F5344CB8AC3E}">
        <p14:creationId xmlns:p14="http://schemas.microsoft.com/office/powerpoint/2010/main" val="3454866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2023/9/29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endParaRPr lang="zh-HK" altLang="en-US"/>
          </a:p>
        </p:txBody>
      </p:sp>
      <p:sp>
        <p:nvSpPr>
          <p:cNvPr id="3" name="圖片版面配置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HK" alt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7B59E37B-F5E5-4D63-AA96-FDD622C0246E}" type="slidenum">
              <a:rPr lang="en-US" altLang="zh-TW"/>
              <a:pPr>
                <a:defRPr/>
              </a:pPr>
              <a:t>‹#›</a:t>
            </a:fld>
            <a:endParaRPr lang="en-US" altLang="zh-TW"/>
          </a:p>
        </p:txBody>
      </p:sp>
    </p:spTree>
    <p:extLst>
      <p:ext uri="{BB962C8B-B14F-4D97-AF65-F5344CB8AC3E}">
        <p14:creationId xmlns:p14="http://schemas.microsoft.com/office/powerpoint/2010/main" val="6256004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HK" altLang="en-US"/>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83B89B54-33F4-4121-9DA1-7F7AD86CB2A3}" type="slidenum">
              <a:rPr lang="en-US" altLang="zh-TW"/>
              <a:pPr>
                <a:defRPr/>
              </a:pPr>
              <a:t>‹#›</a:t>
            </a:fld>
            <a:endParaRPr lang="en-US" altLang="zh-TW"/>
          </a:p>
        </p:txBody>
      </p:sp>
    </p:spTree>
    <p:extLst>
      <p:ext uri="{BB962C8B-B14F-4D97-AF65-F5344CB8AC3E}">
        <p14:creationId xmlns:p14="http://schemas.microsoft.com/office/powerpoint/2010/main" val="26482006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686800" y="609600"/>
            <a:ext cx="2590800" cy="5486400"/>
          </a:xfrm>
        </p:spPr>
        <p:txBody>
          <a:bodyPr vert="eaVert"/>
          <a:lstStyle/>
          <a:p>
            <a:r>
              <a:rPr lang="zh-TW" altLang="en-US"/>
              <a:t>按一下以編輯母片標題樣式</a:t>
            </a:r>
            <a:endParaRPr lang="zh-HK" altLang="en-US"/>
          </a:p>
        </p:txBody>
      </p:sp>
      <p:sp>
        <p:nvSpPr>
          <p:cNvPr id="3" name="直排文字版面配置區 2"/>
          <p:cNvSpPr>
            <a:spLocks noGrp="1"/>
          </p:cNvSpPr>
          <p:nvPr>
            <p:ph type="body" orient="vert" idx="1"/>
          </p:nvPr>
        </p:nvSpPr>
        <p:spPr>
          <a:xfrm>
            <a:off x="914400" y="609600"/>
            <a:ext cx="7569200" cy="54864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8AB65A6D-A012-4782-911A-D1385419241D}" type="slidenum">
              <a:rPr lang="en-US" altLang="zh-TW"/>
              <a:pPr>
                <a:defRPr/>
              </a:pPr>
              <a:t>‹#›</a:t>
            </a:fld>
            <a:endParaRPr lang="en-US" altLang="zh-TW"/>
          </a:p>
        </p:txBody>
      </p:sp>
    </p:spTree>
    <p:extLst>
      <p:ext uri="{BB962C8B-B14F-4D97-AF65-F5344CB8AC3E}">
        <p14:creationId xmlns:p14="http://schemas.microsoft.com/office/powerpoint/2010/main" val="35612520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914400" y="2130429"/>
            <a:ext cx="10363200" cy="1470025"/>
          </a:xfrm>
        </p:spPr>
        <p:txBody>
          <a:bodyPr/>
          <a:lstStyle/>
          <a:p>
            <a:r>
              <a:rPr lang="zh-TW" altLang="en-US"/>
              <a:t>按一下以編輯母片標題樣式</a:t>
            </a:r>
          </a:p>
        </p:txBody>
      </p:sp>
      <p:sp>
        <p:nvSpPr>
          <p:cNvPr id="3" name="副標題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55" indent="0" algn="ctr">
              <a:buNone/>
              <a:defRPr>
                <a:solidFill>
                  <a:schemeClr val="tx1">
                    <a:tint val="75000"/>
                  </a:schemeClr>
                </a:solidFill>
              </a:defRPr>
            </a:lvl2pPr>
            <a:lvl3pPr marL="1219110" indent="0" algn="ctr">
              <a:buNone/>
              <a:defRPr>
                <a:solidFill>
                  <a:schemeClr val="tx1">
                    <a:tint val="75000"/>
                  </a:schemeClr>
                </a:solidFill>
              </a:defRPr>
            </a:lvl3pPr>
            <a:lvl4pPr marL="1828664" indent="0" algn="ctr">
              <a:buNone/>
              <a:defRPr>
                <a:solidFill>
                  <a:schemeClr val="tx1">
                    <a:tint val="75000"/>
                  </a:schemeClr>
                </a:solidFill>
              </a:defRPr>
            </a:lvl4pPr>
            <a:lvl5pPr marL="2438218" indent="0" algn="ctr">
              <a:buNone/>
              <a:defRPr>
                <a:solidFill>
                  <a:schemeClr val="tx1">
                    <a:tint val="75000"/>
                  </a:schemeClr>
                </a:solidFill>
              </a:defRPr>
            </a:lvl5pPr>
            <a:lvl6pPr marL="3047772" indent="0" algn="ctr">
              <a:buNone/>
              <a:defRPr>
                <a:solidFill>
                  <a:schemeClr val="tx1">
                    <a:tint val="75000"/>
                  </a:schemeClr>
                </a:solidFill>
              </a:defRPr>
            </a:lvl6pPr>
            <a:lvl7pPr marL="3657327" indent="0" algn="ctr">
              <a:buNone/>
              <a:defRPr>
                <a:solidFill>
                  <a:schemeClr val="tx1">
                    <a:tint val="75000"/>
                  </a:schemeClr>
                </a:solidFill>
              </a:defRPr>
            </a:lvl7pPr>
            <a:lvl8pPr marL="4266880" indent="0" algn="ctr">
              <a:buNone/>
              <a:defRPr>
                <a:solidFill>
                  <a:schemeClr val="tx1">
                    <a:tint val="75000"/>
                  </a:schemeClr>
                </a:solidFill>
              </a:defRPr>
            </a:lvl8pPr>
            <a:lvl9pPr marL="4876435"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2023/9/29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extLst>
      <p:ext uri="{BB962C8B-B14F-4D97-AF65-F5344CB8AC3E}">
        <p14:creationId xmlns:p14="http://schemas.microsoft.com/office/powerpoint/2010/main" val="38805303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2023/9/29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extLst>
      <p:ext uri="{BB962C8B-B14F-4D97-AF65-F5344CB8AC3E}">
        <p14:creationId xmlns:p14="http://schemas.microsoft.com/office/powerpoint/2010/main" val="27659808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5333" b="1" cap="all"/>
            </a:lvl1pPr>
          </a:lstStyle>
          <a:p>
            <a:r>
              <a:rPr lang="zh-TW" altLang="en-US"/>
              <a:t>按一下以編輯母片標題樣式</a:t>
            </a:r>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9555" indent="0">
              <a:buNone/>
              <a:defRPr sz="2400">
                <a:solidFill>
                  <a:schemeClr val="tx1">
                    <a:tint val="75000"/>
                  </a:schemeClr>
                </a:solidFill>
              </a:defRPr>
            </a:lvl2pPr>
            <a:lvl3pPr marL="1219110" indent="0">
              <a:buNone/>
              <a:defRPr sz="2133">
                <a:solidFill>
                  <a:schemeClr val="tx1">
                    <a:tint val="75000"/>
                  </a:schemeClr>
                </a:solidFill>
              </a:defRPr>
            </a:lvl3pPr>
            <a:lvl4pPr marL="1828664" indent="0">
              <a:buNone/>
              <a:defRPr sz="1867">
                <a:solidFill>
                  <a:schemeClr val="tx1">
                    <a:tint val="75000"/>
                  </a:schemeClr>
                </a:solidFill>
              </a:defRPr>
            </a:lvl4pPr>
            <a:lvl5pPr marL="2438218" indent="0">
              <a:buNone/>
              <a:defRPr sz="1867">
                <a:solidFill>
                  <a:schemeClr val="tx1">
                    <a:tint val="75000"/>
                  </a:schemeClr>
                </a:solidFill>
              </a:defRPr>
            </a:lvl5pPr>
            <a:lvl6pPr marL="3047772" indent="0">
              <a:buNone/>
              <a:defRPr sz="1867">
                <a:solidFill>
                  <a:schemeClr val="tx1">
                    <a:tint val="75000"/>
                  </a:schemeClr>
                </a:solidFill>
              </a:defRPr>
            </a:lvl6pPr>
            <a:lvl7pPr marL="3657327" indent="0">
              <a:buNone/>
              <a:defRPr sz="1867">
                <a:solidFill>
                  <a:schemeClr val="tx1">
                    <a:tint val="75000"/>
                  </a:schemeClr>
                </a:solidFill>
              </a:defRPr>
            </a:lvl7pPr>
            <a:lvl8pPr marL="4266880" indent="0">
              <a:buNone/>
              <a:defRPr sz="1867">
                <a:solidFill>
                  <a:schemeClr val="tx1">
                    <a:tint val="75000"/>
                  </a:schemeClr>
                </a:solidFill>
              </a:defRPr>
            </a:lvl8pPr>
            <a:lvl9pPr marL="4876435" indent="0">
              <a:buNone/>
              <a:defRPr sz="1867">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2023/9/29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extLst>
      <p:ext uri="{BB962C8B-B14F-4D97-AF65-F5344CB8AC3E}">
        <p14:creationId xmlns:p14="http://schemas.microsoft.com/office/powerpoint/2010/main" val="18390516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609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pPr/>
              <a:t>2023/9/29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extLst>
      <p:ext uri="{BB962C8B-B14F-4D97-AF65-F5344CB8AC3E}">
        <p14:creationId xmlns:p14="http://schemas.microsoft.com/office/powerpoint/2010/main" val="30115325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609600" y="1535113"/>
            <a:ext cx="5386917" cy="639763"/>
          </a:xfrm>
        </p:spPr>
        <p:txBody>
          <a:bodyPr anchor="b"/>
          <a:lstStyle>
            <a:lvl1pPr marL="0" indent="0">
              <a:buNone/>
              <a:defRPr sz="3200" b="1"/>
            </a:lvl1pPr>
            <a:lvl2pPr marL="609555" indent="0">
              <a:buNone/>
              <a:defRPr sz="2667" b="1"/>
            </a:lvl2pPr>
            <a:lvl3pPr marL="1219110" indent="0">
              <a:buNone/>
              <a:defRPr sz="2400" b="1"/>
            </a:lvl3pPr>
            <a:lvl4pPr marL="1828664" indent="0">
              <a:buNone/>
              <a:defRPr sz="2133" b="1"/>
            </a:lvl4pPr>
            <a:lvl5pPr marL="2438218" indent="0">
              <a:buNone/>
              <a:defRPr sz="2133" b="1"/>
            </a:lvl5pPr>
            <a:lvl6pPr marL="3047772" indent="0">
              <a:buNone/>
              <a:defRPr sz="2133" b="1"/>
            </a:lvl6pPr>
            <a:lvl7pPr marL="3657327" indent="0">
              <a:buNone/>
              <a:defRPr sz="2133" b="1"/>
            </a:lvl7pPr>
            <a:lvl8pPr marL="4266880" indent="0">
              <a:buNone/>
              <a:defRPr sz="2133" b="1"/>
            </a:lvl8pPr>
            <a:lvl9pPr marL="4876435" indent="0">
              <a:buNone/>
              <a:defRPr sz="2133" b="1"/>
            </a:lvl9pPr>
          </a:lstStyle>
          <a:p>
            <a:pPr lvl="0"/>
            <a:r>
              <a:rPr lang="zh-TW" altLang="en-US"/>
              <a:t>按一下以編輯母片文字樣式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93372" y="1535113"/>
            <a:ext cx="5389033" cy="639763"/>
          </a:xfrm>
        </p:spPr>
        <p:txBody>
          <a:bodyPr anchor="b"/>
          <a:lstStyle>
            <a:lvl1pPr marL="0" indent="0">
              <a:buNone/>
              <a:defRPr sz="3200" b="1"/>
            </a:lvl1pPr>
            <a:lvl2pPr marL="609555" indent="0">
              <a:buNone/>
              <a:defRPr sz="2667" b="1"/>
            </a:lvl2pPr>
            <a:lvl3pPr marL="1219110" indent="0">
              <a:buNone/>
              <a:defRPr sz="2400" b="1"/>
            </a:lvl3pPr>
            <a:lvl4pPr marL="1828664" indent="0">
              <a:buNone/>
              <a:defRPr sz="2133" b="1"/>
            </a:lvl4pPr>
            <a:lvl5pPr marL="2438218" indent="0">
              <a:buNone/>
              <a:defRPr sz="2133" b="1"/>
            </a:lvl5pPr>
            <a:lvl6pPr marL="3047772" indent="0">
              <a:buNone/>
              <a:defRPr sz="2133" b="1"/>
            </a:lvl6pPr>
            <a:lvl7pPr marL="3657327" indent="0">
              <a:buNone/>
              <a:defRPr sz="2133" b="1"/>
            </a:lvl7pPr>
            <a:lvl8pPr marL="4266880" indent="0">
              <a:buNone/>
              <a:defRPr sz="2133" b="1"/>
            </a:lvl8pPr>
            <a:lvl9pPr marL="4876435" indent="0">
              <a:buNone/>
              <a:defRPr sz="2133" b="1"/>
            </a:lvl9pPr>
          </a:lstStyle>
          <a:p>
            <a:pPr lvl="0"/>
            <a:r>
              <a:rPr lang="zh-TW" altLang="en-US"/>
              <a:t>按一下以編輯母片文字樣式</a:t>
            </a:r>
          </a:p>
        </p:txBody>
      </p:sp>
      <p:sp>
        <p:nvSpPr>
          <p:cNvPr id="6" name="內容版面配置區 5"/>
          <p:cNvSpPr>
            <a:spLocks noGrp="1"/>
          </p:cNvSpPr>
          <p:nvPr>
            <p:ph sz="quarter" idx="4"/>
          </p:nvPr>
        </p:nvSpPr>
        <p:spPr>
          <a:xfrm>
            <a:off x="6193372"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5BBEAD13-0566-4C6C-97E7-55F17F24B09F}" type="datetimeFigureOut">
              <a:rPr lang="zh-TW" altLang="en-US" smtClean="0"/>
              <a:pPr/>
              <a:t>2023/9/29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extLst>
      <p:ext uri="{BB962C8B-B14F-4D97-AF65-F5344CB8AC3E}">
        <p14:creationId xmlns:p14="http://schemas.microsoft.com/office/powerpoint/2010/main" val="40059389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5BBEAD13-0566-4C6C-97E7-55F17F24B09F}" type="datetimeFigureOut">
              <a:rPr lang="zh-TW" altLang="en-US" smtClean="0"/>
              <a:pPr/>
              <a:t>2023/9/29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extLst>
      <p:ext uri="{BB962C8B-B14F-4D97-AF65-F5344CB8AC3E}">
        <p14:creationId xmlns:p14="http://schemas.microsoft.com/office/powerpoint/2010/main" val="2901383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BBEAD13-0566-4C6C-97E7-55F17F24B09F}" type="datetimeFigureOut">
              <a:rPr lang="zh-TW" altLang="en-US" smtClean="0"/>
              <a:pPr/>
              <a:t>2023/9/29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extLst>
      <p:ext uri="{BB962C8B-B14F-4D97-AF65-F5344CB8AC3E}">
        <p14:creationId xmlns:p14="http://schemas.microsoft.com/office/powerpoint/2010/main" val="2634486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2023/9/29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3" y="273049"/>
            <a:ext cx="4011084" cy="1162051"/>
          </a:xfrm>
        </p:spPr>
        <p:txBody>
          <a:bodyPr anchor="b"/>
          <a:lstStyle>
            <a:lvl1pPr algn="l">
              <a:defRPr sz="2667" b="1"/>
            </a:lvl1pPr>
          </a:lstStyle>
          <a:p>
            <a:r>
              <a:rPr lang="zh-TW" altLang="en-US"/>
              <a:t>按一下以編輯母片標題樣式</a:t>
            </a:r>
          </a:p>
        </p:txBody>
      </p:sp>
      <p:sp>
        <p:nvSpPr>
          <p:cNvPr id="3" name="內容版面配置區 2"/>
          <p:cNvSpPr>
            <a:spLocks noGrp="1"/>
          </p:cNvSpPr>
          <p:nvPr>
            <p:ph idx="1"/>
          </p:nvPr>
        </p:nvSpPr>
        <p:spPr>
          <a:xfrm>
            <a:off x="4766733" y="273054"/>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09603" y="1435104"/>
            <a:ext cx="4011084" cy="4691063"/>
          </a:xfrm>
        </p:spPr>
        <p:txBody>
          <a:bodyPr/>
          <a:lstStyle>
            <a:lvl1pPr marL="0" indent="0">
              <a:buNone/>
              <a:defRPr sz="1867"/>
            </a:lvl1pPr>
            <a:lvl2pPr marL="609555" indent="0">
              <a:buNone/>
              <a:defRPr sz="1600"/>
            </a:lvl2pPr>
            <a:lvl3pPr marL="1219110" indent="0">
              <a:buNone/>
              <a:defRPr sz="1333"/>
            </a:lvl3pPr>
            <a:lvl4pPr marL="1828664" indent="0">
              <a:buNone/>
              <a:defRPr sz="1200"/>
            </a:lvl4pPr>
            <a:lvl5pPr marL="2438218" indent="0">
              <a:buNone/>
              <a:defRPr sz="1200"/>
            </a:lvl5pPr>
            <a:lvl6pPr marL="3047772" indent="0">
              <a:buNone/>
              <a:defRPr sz="1200"/>
            </a:lvl6pPr>
            <a:lvl7pPr marL="3657327" indent="0">
              <a:buNone/>
              <a:defRPr sz="1200"/>
            </a:lvl7pPr>
            <a:lvl8pPr marL="4266880" indent="0">
              <a:buNone/>
              <a:defRPr sz="1200"/>
            </a:lvl8pPr>
            <a:lvl9pPr marL="4876435" indent="0">
              <a:buNone/>
              <a:defRPr sz="12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pPr/>
              <a:t>2023/9/29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extLst>
      <p:ext uri="{BB962C8B-B14F-4D97-AF65-F5344CB8AC3E}">
        <p14:creationId xmlns:p14="http://schemas.microsoft.com/office/powerpoint/2010/main" val="29004702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1"/>
            <a:ext cx="7315200" cy="566739"/>
          </a:xfrm>
        </p:spPr>
        <p:txBody>
          <a:bodyPr anchor="b"/>
          <a:lstStyle>
            <a:lvl1pPr algn="l">
              <a:defRPr sz="2667" b="1"/>
            </a:lvl1pPr>
          </a:lstStyle>
          <a:p>
            <a:r>
              <a:rPr lang="zh-TW" altLang="en-US"/>
              <a:t>按一下以編輯母片標題樣式</a:t>
            </a:r>
          </a:p>
        </p:txBody>
      </p:sp>
      <p:sp>
        <p:nvSpPr>
          <p:cNvPr id="3" name="圖片版面配置區 2"/>
          <p:cNvSpPr>
            <a:spLocks noGrp="1"/>
          </p:cNvSpPr>
          <p:nvPr>
            <p:ph type="pic" idx="1"/>
          </p:nvPr>
        </p:nvSpPr>
        <p:spPr>
          <a:xfrm>
            <a:off x="2389717" y="612775"/>
            <a:ext cx="7315200" cy="4114800"/>
          </a:xfrm>
        </p:spPr>
        <p:txBody>
          <a:bodyPr/>
          <a:lstStyle>
            <a:lvl1pPr marL="0" indent="0">
              <a:buNone/>
              <a:defRPr sz="4267"/>
            </a:lvl1pPr>
            <a:lvl2pPr marL="609555" indent="0">
              <a:buNone/>
              <a:defRPr sz="3733"/>
            </a:lvl2pPr>
            <a:lvl3pPr marL="1219110" indent="0">
              <a:buNone/>
              <a:defRPr sz="3200"/>
            </a:lvl3pPr>
            <a:lvl4pPr marL="1828664" indent="0">
              <a:buNone/>
              <a:defRPr sz="2667"/>
            </a:lvl4pPr>
            <a:lvl5pPr marL="2438218" indent="0">
              <a:buNone/>
              <a:defRPr sz="2667"/>
            </a:lvl5pPr>
            <a:lvl6pPr marL="3047772" indent="0">
              <a:buNone/>
              <a:defRPr sz="2667"/>
            </a:lvl6pPr>
            <a:lvl7pPr marL="3657327" indent="0">
              <a:buNone/>
              <a:defRPr sz="2667"/>
            </a:lvl7pPr>
            <a:lvl8pPr marL="4266880" indent="0">
              <a:buNone/>
              <a:defRPr sz="2667"/>
            </a:lvl8pPr>
            <a:lvl9pPr marL="4876435" indent="0">
              <a:buNone/>
              <a:defRPr sz="2667"/>
            </a:lvl9pPr>
          </a:lstStyle>
          <a:p>
            <a:endParaRPr lang="zh-TW" altLang="en-US"/>
          </a:p>
        </p:txBody>
      </p:sp>
      <p:sp>
        <p:nvSpPr>
          <p:cNvPr id="4" name="文字版面配置區 3"/>
          <p:cNvSpPr>
            <a:spLocks noGrp="1"/>
          </p:cNvSpPr>
          <p:nvPr>
            <p:ph type="body" sz="half" idx="2"/>
          </p:nvPr>
        </p:nvSpPr>
        <p:spPr>
          <a:xfrm>
            <a:off x="2389717" y="5367341"/>
            <a:ext cx="7315200" cy="804863"/>
          </a:xfrm>
        </p:spPr>
        <p:txBody>
          <a:bodyPr/>
          <a:lstStyle>
            <a:lvl1pPr marL="0" indent="0">
              <a:buNone/>
              <a:defRPr sz="1867"/>
            </a:lvl1pPr>
            <a:lvl2pPr marL="609555" indent="0">
              <a:buNone/>
              <a:defRPr sz="1600"/>
            </a:lvl2pPr>
            <a:lvl3pPr marL="1219110" indent="0">
              <a:buNone/>
              <a:defRPr sz="1333"/>
            </a:lvl3pPr>
            <a:lvl4pPr marL="1828664" indent="0">
              <a:buNone/>
              <a:defRPr sz="1200"/>
            </a:lvl4pPr>
            <a:lvl5pPr marL="2438218" indent="0">
              <a:buNone/>
              <a:defRPr sz="1200"/>
            </a:lvl5pPr>
            <a:lvl6pPr marL="3047772" indent="0">
              <a:buNone/>
              <a:defRPr sz="1200"/>
            </a:lvl6pPr>
            <a:lvl7pPr marL="3657327" indent="0">
              <a:buNone/>
              <a:defRPr sz="1200"/>
            </a:lvl7pPr>
            <a:lvl8pPr marL="4266880" indent="0">
              <a:buNone/>
              <a:defRPr sz="1200"/>
            </a:lvl8pPr>
            <a:lvl9pPr marL="4876435" indent="0">
              <a:buNone/>
              <a:defRPr sz="12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pPr/>
              <a:t>2023/9/29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extLst>
      <p:ext uri="{BB962C8B-B14F-4D97-AF65-F5344CB8AC3E}">
        <p14:creationId xmlns:p14="http://schemas.microsoft.com/office/powerpoint/2010/main" val="40006152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2023/9/29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extLst>
      <p:ext uri="{BB962C8B-B14F-4D97-AF65-F5344CB8AC3E}">
        <p14:creationId xmlns:p14="http://schemas.microsoft.com/office/powerpoint/2010/main" val="60768314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839200" y="274640"/>
            <a:ext cx="27432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609600" y="274640"/>
            <a:ext cx="80264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2023/9/29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extLst>
      <p:ext uri="{BB962C8B-B14F-4D97-AF65-F5344CB8AC3E}">
        <p14:creationId xmlns:p14="http://schemas.microsoft.com/office/powerpoint/2010/main" val="5480585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914400" y="2130426"/>
            <a:ext cx="10363200" cy="1470025"/>
          </a:xfrm>
        </p:spPr>
        <p:txBody>
          <a:bodyPr/>
          <a:lstStyle/>
          <a:p>
            <a:r>
              <a:rPr lang="zh-TW" altLang="en-US"/>
              <a:t>按一下以編輯母片標題樣式</a:t>
            </a:r>
            <a:endParaRPr lang="zh-HK" altLang="en-US"/>
          </a:p>
        </p:txBody>
      </p:sp>
      <p:sp>
        <p:nvSpPr>
          <p:cNvPr id="3" name="副標題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zh-HK" altLang="en-US"/>
          </a:p>
        </p:txBody>
      </p:sp>
      <p:sp>
        <p:nvSpPr>
          <p:cNvPr id="4" name="日期版面配置區 3"/>
          <p:cNvSpPr>
            <a:spLocks noGrp="1"/>
          </p:cNvSpPr>
          <p:nvPr>
            <p:ph type="dt" sz="half" idx="10"/>
          </p:nvPr>
        </p:nvSpPr>
        <p:spPr/>
        <p:txBody>
          <a:bodyPr/>
          <a:lstStyle/>
          <a:p>
            <a:fld id="{46AC4317-04C1-431F-9452-D2CB4EC26F36}" type="datetimeFigureOut">
              <a:rPr lang="zh-HK" altLang="en-US" smtClean="0"/>
              <a:t>29/9/2023</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EDDF04A7-88D4-4D79-B084-89E868FE5A53}" type="slidenum">
              <a:rPr lang="zh-HK" altLang="en-US" smtClean="0"/>
              <a:t>‹#›</a:t>
            </a:fld>
            <a:endParaRPr lang="zh-HK" altLang="en-US"/>
          </a:p>
        </p:txBody>
      </p:sp>
    </p:spTree>
    <p:extLst>
      <p:ext uri="{BB962C8B-B14F-4D97-AF65-F5344CB8AC3E}">
        <p14:creationId xmlns:p14="http://schemas.microsoft.com/office/powerpoint/2010/main" val="41567564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HK" altLang="en-US"/>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日期版面配置區 3"/>
          <p:cNvSpPr>
            <a:spLocks noGrp="1"/>
          </p:cNvSpPr>
          <p:nvPr>
            <p:ph type="dt" sz="half" idx="10"/>
          </p:nvPr>
        </p:nvSpPr>
        <p:spPr/>
        <p:txBody>
          <a:bodyPr/>
          <a:lstStyle/>
          <a:p>
            <a:fld id="{46AC4317-04C1-431F-9452-D2CB4EC26F36}" type="datetimeFigureOut">
              <a:rPr lang="zh-HK" altLang="en-US" smtClean="0"/>
              <a:t>29/9/2023</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EDDF04A7-88D4-4D79-B084-89E868FE5A53}" type="slidenum">
              <a:rPr lang="zh-HK" altLang="en-US" smtClean="0"/>
              <a:t>‹#›</a:t>
            </a:fld>
            <a:endParaRPr lang="zh-HK" altLang="en-US"/>
          </a:p>
        </p:txBody>
      </p:sp>
    </p:spTree>
    <p:extLst>
      <p:ext uri="{BB962C8B-B14F-4D97-AF65-F5344CB8AC3E}">
        <p14:creationId xmlns:p14="http://schemas.microsoft.com/office/powerpoint/2010/main" val="409350235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endParaRPr lang="zh-HK" alt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46AC4317-04C1-431F-9452-D2CB4EC26F36}" type="datetimeFigureOut">
              <a:rPr lang="zh-HK" altLang="en-US" smtClean="0"/>
              <a:t>29/9/2023</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EDDF04A7-88D4-4D79-B084-89E868FE5A53}" type="slidenum">
              <a:rPr lang="zh-HK" altLang="en-US" smtClean="0"/>
              <a:t>‹#›</a:t>
            </a:fld>
            <a:endParaRPr lang="zh-HK" altLang="en-US"/>
          </a:p>
        </p:txBody>
      </p:sp>
    </p:spTree>
    <p:extLst>
      <p:ext uri="{BB962C8B-B14F-4D97-AF65-F5344CB8AC3E}">
        <p14:creationId xmlns:p14="http://schemas.microsoft.com/office/powerpoint/2010/main" val="329905391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HK" alt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5" name="日期版面配置區 4"/>
          <p:cNvSpPr>
            <a:spLocks noGrp="1"/>
          </p:cNvSpPr>
          <p:nvPr>
            <p:ph type="dt" sz="half" idx="10"/>
          </p:nvPr>
        </p:nvSpPr>
        <p:spPr/>
        <p:txBody>
          <a:bodyPr/>
          <a:lstStyle/>
          <a:p>
            <a:fld id="{46AC4317-04C1-431F-9452-D2CB4EC26F36}" type="datetimeFigureOut">
              <a:rPr lang="zh-HK" altLang="en-US" smtClean="0"/>
              <a:t>29/9/2023</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EDDF04A7-88D4-4D79-B084-89E868FE5A53}" type="slidenum">
              <a:rPr lang="zh-HK" altLang="en-US" smtClean="0"/>
              <a:t>‹#›</a:t>
            </a:fld>
            <a:endParaRPr lang="zh-HK" altLang="en-US"/>
          </a:p>
        </p:txBody>
      </p:sp>
    </p:spTree>
    <p:extLst>
      <p:ext uri="{BB962C8B-B14F-4D97-AF65-F5344CB8AC3E}">
        <p14:creationId xmlns:p14="http://schemas.microsoft.com/office/powerpoint/2010/main" val="155570157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endParaRPr lang="zh-HK" alt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7" name="日期版面配置區 6"/>
          <p:cNvSpPr>
            <a:spLocks noGrp="1"/>
          </p:cNvSpPr>
          <p:nvPr>
            <p:ph type="dt" sz="half" idx="10"/>
          </p:nvPr>
        </p:nvSpPr>
        <p:spPr/>
        <p:txBody>
          <a:bodyPr/>
          <a:lstStyle/>
          <a:p>
            <a:fld id="{46AC4317-04C1-431F-9452-D2CB4EC26F36}" type="datetimeFigureOut">
              <a:rPr lang="zh-HK" altLang="en-US" smtClean="0"/>
              <a:t>29/9/2023</a:t>
            </a:fld>
            <a:endParaRPr lang="zh-HK" altLang="en-US"/>
          </a:p>
        </p:txBody>
      </p:sp>
      <p:sp>
        <p:nvSpPr>
          <p:cNvPr id="8" name="頁尾版面配置區 7"/>
          <p:cNvSpPr>
            <a:spLocks noGrp="1"/>
          </p:cNvSpPr>
          <p:nvPr>
            <p:ph type="ftr" sz="quarter" idx="11"/>
          </p:nvPr>
        </p:nvSpPr>
        <p:spPr/>
        <p:txBody>
          <a:bodyPr/>
          <a:lstStyle/>
          <a:p>
            <a:endParaRPr lang="zh-HK" altLang="en-US"/>
          </a:p>
        </p:txBody>
      </p:sp>
      <p:sp>
        <p:nvSpPr>
          <p:cNvPr id="9" name="投影片編號版面配置區 8"/>
          <p:cNvSpPr>
            <a:spLocks noGrp="1"/>
          </p:cNvSpPr>
          <p:nvPr>
            <p:ph type="sldNum" sz="quarter" idx="12"/>
          </p:nvPr>
        </p:nvSpPr>
        <p:spPr/>
        <p:txBody>
          <a:bodyPr/>
          <a:lstStyle/>
          <a:p>
            <a:fld id="{EDDF04A7-88D4-4D79-B084-89E868FE5A53}" type="slidenum">
              <a:rPr lang="zh-HK" altLang="en-US" smtClean="0"/>
              <a:t>‹#›</a:t>
            </a:fld>
            <a:endParaRPr lang="zh-HK" altLang="en-US"/>
          </a:p>
        </p:txBody>
      </p:sp>
    </p:spTree>
    <p:extLst>
      <p:ext uri="{BB962C8B-B14F-4D97-AF65-F5344CB8AC3E}">
        <p14:creationId xmlns:p14="http://schemas.microsoft.com/office/powerpoint/2010/main" val="134599120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HK" altLang="en-US"/>
          </a:p>
        </p:txBody>
      </p:sp>
      <p:sp>
        <p:nvSpPr>
          <p:cNvPr id="3" name="日期版面配置區 2"/>
          <p:cNvSpPr>
            <a:spLocks noGrp="1"/>
          </p:cNvSpPr>
          <p:nvPr>
            <p:ph type="dt" sz="half" idx="10"/>
          </p:nvPr>
        </p:nvSpPr>
        <p:spPr/>
        <p:txBody>
          <a:bodyPr/>
          <a:lstStyle/>
          <a:p>
            <a:fld id="{46AC4317-04C1-431F-9452-D2CB4EC26F36}" type="datetimeFigureOut">
              <a:rPr lang="zh-HK" altLang="en-US" smtClean="0"/>
              <a:t>29/9/2023</a:t>
            </a:fld>
            <a:endParaRPr lang="zh-HK" altLang="en-US"/>
          </a:p>
        </p:txBody>
      </p:sp>
      <p:sp>
        <p:nvSpPr>
          <p:cNvPr id="4" name="頁尾版面配置區 3"/>
          <p:cNvSpPr>
            <a:spLocks noGrp="1"/>
          </p:cNvSpPr>
          <p:nvPr>
            <p:ph type="ftr" sz="quarter" idx="11"/>
          </p:nvPr>
        </p:nvSpPr>
        <p:spPr/>
        <p:txBody>
          <a:bodyPr/>
          <a:lstStyle/>
          <a:p>
            <a:endParaRPr lang="zh-HK" altLang="en-US"/>
          </a:p>
        </p:txBody>
      </p:sp>
      <p:sp>
        <p:nvSpPr>
          <p:cNvPr id="5" name="投影片編號版面配置區 4"/>
          <p:cNvSpPr>
            <a:spLocks noGrp="1"/>
          </p:cNvSpPr>
          <p:nvPr>
            <p:ph type="sldNum" sz="quarter" idx="12"/>
          </p:nvPr>
        </p:nvSpPr>
        <p:spPr/>
        <p:txBody>
          <a:bodyPr/>
          <a:lstStyle/>
          <a:p>
            <a:fld id="{EDDF04A7-88D4-4D79-B084-89E868FE5A53}" type="slidenum">
              <a:rPr lang="zh-HK" altLang="en-US" smtClean="0"/>
              <a:t>‹#›</a:t>
            </a:fld>
            <a:endParaRPr lang="zh-HK" altLang="en-US"/>
          </a:p>
        </p:txBody>
      </p:sp>
    </p:spTree>
    <p:extLst>
      <p:ext uri="{BB962C8B-B14F-4D97-AF65-F5344CB8AC3E}">
        <p14:creationId xmlns:p14="http://schemas.microsoft.com/office/powerpoint/2010/main" val="3788346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pPr/>
              <a:t>2023/9/29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46AC4317-04C1-431F-9452-D2CB4EC26F36}" type="datetimeFigureOut">
              <a:rPr lang="zh-HK" altLang="en-US" smtClean="0"/>
              <a:t>29/9/2023</a:t>
            </a:fld>
            <a:endParaRPr lang="zh-HK" altLang="en-US"/>
          </a:p>
        </p:txBody>
      </p:sp>
      <p:sp>
        <p:nvSpPr>
          <p:cNvPr id="3" name="頁尾版面配置區 2"/>
          <p:cNvSpPr>
            <a:spLocks noGrp="1"/>
          </p:cNvSpPr>
          <p:nvPr>
            <p:ph type="ftr" sz="quarter" idx="11"/>
          </p:nvPr>
        </p:nvSpPr>
        <p:spPr/>
        <p:txBody>
          <a:bodyPr/>
          <a:lstStyle/>
          <a:p>
            <a:endParaRPr lang="zh-HK" altLang="en-US"/>
          </a:p>
        </p:txBody>
      </p:sp>
      <p:sp>
        <p:nvSpPr>
          <p:cNvPr id="4" name="投影片編號版面配置區 3"/>
          <p:cNvSpPr>
            <a:spLocks noGrp="1"/>
          </p:cNvSpPr>
          <p:nvPr>
            <p:ph type="sldNum" sz="quarter" idx="12"/>
          </p:nvPr>
        </p:nvSpPr>
        <p:spPr/>
        <p:txBody>
          <a:bodyPr/>
          <a:lstStyle/>
          <a:p>
            <a:fld id="{EDDF04A7-88D4-4D79-B084-89E868FE5A53}" type="slidenum">
              <a:rPr lang="zh-HK" altLang="en-US" smtClean="0"/>
              <a:t>‹#›</a:t>
            </a:fld>
            <a:endParaRPr lang="zh-HK" altLang="en-US"/>
          </a:p>
        </p:txBody>
      </p:sp>
    </p:spTree>
    <p:extLst>
      <p:ext uri="{BB962C8B-B14F-4D97-AF65-F5344CB8AC3E}">
        <p14:creationId xmlns:p14="http://schemas.microsoft.com/office/powerpoint/2010/main" val="396317642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endParaRPr lang="zh-HK" alt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46AC4317-04C1-431F-9452-D2CB4EC26F36}" type="datetimeFigureOut">
              <a:rPr lang="zh-HK" altLang="en-US" smtClean="0"/>
              <a:t>29/9/2023</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EDDF04A7-88D4-4D79-B084-89E868FE5A53}" type="slidenum">
              <a:rPr lang="zh-HK" altLang="en-US" smtClean="0"/>
              <a:t>‹#›</a:t>
            </a:fld>
            <a:endParaRPr lang="zh-HK" altLang="en-US"/>
          </a:p>
        </p:txBody>
      </p:sp>
    </p:spTree>
    <p:extLst>
      <p:ext uri="{BB962C8B-B14F-4D97-AF65-F5344CB8AC3E}">
        <p14:creationId xmlns:p14="http://schemas.microsoft.com/office/powerpoint/2010/main" val="162014578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endParaRPr lang="zh-HK" altLang="en-US"/>
          </a:p>
        </p:txBody>
      </p:sp>
      <p:sp>
        <p:nvSpPr>
          <p:cNvPr id="3" name="圖片版面配置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HK" altLang="en-US"/>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46AC4317-04C1-431F-9452-D2CB4EC26F36}" type="datetimeFigureOut">
              <a:rPr lang="zh-HK" altLang="en-US" smtClean="0"/>
              <a:t>29/9/2023</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EDDF04A7-88D4-4D79-B084-89E868FE5A53}" type="slidenum">
              <a:rPr lang="zh-HK" altLang="en-US" smtClean="0"/>
              <a:t>‹#›</a:t>
            </a:fld>
            <a:endParaRPr lang="zh-HK" altLang="en-US"/>
          </a:p>
        </p:txBody>
      </p:sp>
    </p:spTree>
    <p:extLst>
      <p:ext uri="{BB962C8B-B14F-4D97-AF65-F5344CB8AC3E}">
        <p14:creationId xmlns:p14="http://schemas.microsoft.com/office/powerpoint/2010/main" val="36706838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HK" altLang="en-US"/>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日期版面配置區 3"/>
          <p:cNvSpPr>
            <a:spLocks noGrp="1"/>
          </p:cNvSpPr>
          <p:nvPr>
            <p:ph type="dt" sz="half" idx="10"/>
          </p:nvPr>
        </p:nvSpPr>
        <p:spPr/>
        <p:txBody>
          <a:bodyPr/>
          <a:lstStyle/>
          <a:p>
            <a:fld id="{46AC4317-04C1-431F-9452-D2CB4EC26F36}" type="datetimeFigureOut">
              <a:rPr lang="zh-HK" altLang="en-US" smtClean="0"/>
              <a:t>29/9/2023</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EDDF04A7-88D4-4D79-B084-89E868FE5A53}" type="slidenum">
              <a:rPr lang="zh-HK" altLang="en-US" smtClean="0"/>
              <a:t>‹#›</a:t>
            </a:fld>
            <a:endParaRPr lang="zh-HK" altLang="en-US"/>
          </a:p>
        </p:txBody>
      </p:sp>
    </p:spTree>
    <p:extLst>
      <p:ext uri="{BB962C8B-B14F-4D97-AF65-F5344CB8AC3E}">
        <p14:creationId xmlns:p14="http://schemas.microsoft.com/office/powerpoint/2010/main" val="50937240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839200" y="274639"/>
            <a:ext cx="2743200" cy="5851525"/>
          </a:xfrm>
        </p:spPr>
        <p:txBody>
          <a:bodyPr vert="eaVert"/>
          <a:lstStyle/>
          <a:p>
            <a:r>
              <a:rPr lang="zh-TW" altLang="en-US"/>
              <a:t>按一下以編輯母片標題樣式</a:t>
            </a:r>
            <a:endParaRPr lang="zh-HK" alt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日期版面配置區 3"/>
          <p:cNvSpPr>
            <a:spLocks noGrp="1"/>
          </p:cNvSpPr>
          <p:nvPr>
            <p:ph type="dt" sz="half" idx="10"/>
          </p:nvPr>
        </p:nvSpPr>
        <p:spPr/>
        <p:txBody>
          <a:bodyPr/>
          <a:lstStyle/>
          <a:p>
            <a:fld id="{46AC4317-04C1-431F-9452-D2CB4EC26F36}" type="datetimeFigureOut">
              <a:rPr lang="zh-HK" altLang="en-US" smtClean="0"/>
              <a:t>29/9/2023</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EDDF04A7-88D4-4D79-B084-89E868FE5A53}" type="slidenum">
              <a:rPr lang="zh-HK" altLang="en-US" smtClean="0"/>
              <a:t>‹#›</a:t>
            </a:fld>
            <a:endParaRPr lang="zh-HK" altLang="en-US"/>
          </a:p>
        </p:txBody>
      </p:sp>
    </p:spTree>
    <p:extLst>
      <p:ext uri="{BB962C8B-B14F-4D97-AF65-F5344CB8AC3E}">
        <p14:creationId xmlns:p14="http://schemas.microsoft.com/office/powerpoint/2010/main" val="3371382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5BBEAD13-0566-4C6C-97E7-55F17F24B09F}" type="datetimeFigureOut">
              <a:rPr lang="zh-TW" altLang="en-US" smtClean="0"/>
              <a:pPr/>
              <a:t>2023/9/29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5BBEAD13-0566-4C6C-97E7-55F17F24B09F}" type="datetimeFigureOut">
              <a:rPr lang="zh-TW" altLang="en-US" smtClean="0"/>
              <a:pPr/>
              <a:t>2023/9/29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BBEAD13-0566-4C6C-97E7-55F17F24B09F}" type="datetimeFigureOut">
              <a:rPr lang="zh-TW" altLang="en-US" smtClean="0"/>
              <a:pPr/>
              <a:t>2023/9/29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pPr/>
              <a:t>2023/9/29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pPr/>
              <a:t>2023/9/29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BEAD13-0566-4C6C-97E7-55F17F24B09F}" type="datetimeFigureOut">
              <a:rPr lang="zh-TW" altLang="en-US" smtClean="0"/>
              <a:pPr/>
              <a:t>2023/9/29</a:t>
            </a:fld>
            <a:endParaRPr lang="zh-TW" altLang="en-US"/>
          </a:p>
        </p:txBody>
      </p:sp>
      <p:sp>
        <p:nvSpPr>
          <p:cNvPr id="5" name="頁尾版面配置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A0BB7-265A-403C-9275-D587AB510EDC}"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614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solidFill>
                  <a:srgbClr val="000000"/>
                </a:solidFill>
                <a:ea typeface="新細明體" pitchFamily="18" charset="-120"/>
              </a:defRPr>
            </a:lvl1pPr>
          </a:lstStyle>
          <a:p>
            <a:pPr>
              <a:defRPr/>
            </a:pPr>
            <a:endParaRPr lang="en-US" altLang="zh-TW">
              <a:latin typeface="Times New Roman"/>
            </a:endParaRPr>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solidFill>
                  <a:srgbClr val="000000"/>
                </a:solidFill>
                <a:ea typeface="新細明體" pitchFamily="18" charset="-120"/>
              </a:defRPr>
            </a:lvl1pPr>
          </a:lstStyle>
          <a:p>
            <a:pPr>
              <a:defRPr/>
            </a:pPr>
            <a:endParaRPr lang="en-US" altLang="zh-TW">
              <a:latin typeface="Times New Roman"/>
            </a:endParaRPr>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solidFill>
                  <a:srgbClr val="000000"/>
                </a:solidFill>
                <a:ea typeface="新細明體" pitchFamily="18" charset="-120"/>
              </a:defRPr>
            </a:lvl1pPr>
          </a:lstStyle>
          <a:p>
            <a:pPr>
              <a:defRPr/>
            </a:pPr>
            <a:fld id="{58A96369-887D-4789-A414-B14482835328}" type="slidenum">
              <a:rPr lang="en-US" altLang="zh-TW">
                <a:latin typeface="Times New Roman"/>
              </a:rPr>
              <a:pPr>
                <a:defRPr/>
              </a:pPr>
              <a:t>‹#›</a:t>
            </a:fld>
            <a:endParaRPr lang="en-US" altLang="zh-TW">
              <a:latin typeface="Times New Roman"/>
            </a:endParaRPr>
          </a:p>
        </p:txBody>
      </p:sp>
    </p:spTree>
    <p:extLst>
      <p:ext uri="{BB962C8B-B14F-4D97-AF65-F5344CB8AC3E}">
        <p14:creationId xmlns:p14="http://schemas.microsoft.com/office/powerpoint/2010/main" val="31418291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新細明體" pitchFamily="18" charset="-120"/>
        </a:defRPr>
      </a:lvl2pPr>
      <a:lvl3pPr algn="ctr" rtl="0" eaLnBrk="0" fontAlgn="base" hangingPunct="0">
        <a:spcBef>
          <a:spcPct val="0"/>
        </a:spcBef>
        <a:spcAft>
          <a:spcPct val="0"/>
        </a:spcAft>
        <a:defRPr kumimoji="1" sz="4400">
          <a:solidFill>
            <a:schemeClr val="tx2"/>
          </a:solidFill>
          <a:latin typeface="Times New Roman" pitchFamily="18" charset="0"/>
          <a:ea typeface="新細明體" pitchFamily="18" charset="-120"/>
        </a:defRPr>
      </a:lvl3pPr>
      <a:lvl4pPr algn="ctr" rtl="0" eaLnBrk="0" fontAlgn="base" hangingPunct="0">
        <a:spcBef>
          <a:spcPct val="0"/>
        </a:spcBef>
        <a:spcAft>
          <a:spcPct val="0"/>
        </a:spcAft>
        <a:defRPr kumimoji="1" sz="4400">
          <a:solidFill>
            <a:schemeClr val="tx2"/>
          </a:solidFill>
          <a:latin typeface="Times New Roman" pitchFamily="18" charset="0"/>
          <a:ea typeface="新細明體" pitchFamily="18" charset="-120"/>
        </a:defRPr>
      </a:lvl4pPr>
      <a:lvl5pPr algn="ctr" rtl="0" eaLnBrk="0" fontAlgn="base" hangingPunct="0">
        <a:spcBef>
          <a:spcPct val="0"/>
        </a:spcBef>
        <a:spcAft>
          <a:spcPct val="0"/>
        </a:spcAft>
        <a:defRPr kumimoji="1" sz="4400">
          <a:solidFill>
            <a:schemeClr val="tx2"/>
          </a:solidFill>
          <a:latin typeface="Times New Roman" pitchFamily="18" charset="0"/>
          <a:ea typeface="新細明體" pitchFamily="18" charset="-120"/>
        </a:defRPr>
      </a:lvl5pPr>
      <a:lvl6pPr marL="457200" algn="ctr" rtl="0" fontAlgn="base">
        <a:spcBef>
          <a:spcPct val="0"/>
        </a:spcBef>
        <a:spcAft>
          <a:spcPct val="0"/>
        </a:spcAft>
        <a:defRPr kumimoji="1" sz="4400">
          <a:solidFill>
            <a:schemeClr val="tx2"/>
          </a:solidFill>
          <a:latin typeface="Times New Roman" pitchFamily="18" charset="0"/>
          <a:ea typeface="新細明體" pitchFamily="18" charset="-120"/>
        </a:defRPr>
      </a:lvl6pPr>
      <a:lvl7pPr marL="914400" algn="ctr" rtl="0" fontAlgn="base">
        <a:spcBef>
          <a:spcPct val="0"/>
        </a:spcBef>
        <a:spcAft>
          <a:spcPct val="0"/>
        </a:spcAft>
        <a:defRPr kumimoji="1" sz="4400">
          <a:solidFill>
            <a:schemeClr val="tx2"/>
          </a:solidFill>
          <a:latin typeface="Times New Roman" pitchFamily="18" charset="0"/>
          <a:ea typeface="新細明體" pitchFamily="18" charset="-120"/>
        </a:defRPr>
      </a:lvl7pPr>
      <a:lvl8pPr marL="1371600" algn="ctr" rtl="0" fontAlgn="base">
        <a:spcBef>
          <a:spcPct val="0"/>
        </a:spcBef>
        <a:spcAft>
          <a:spcPct val="0"/>
        </a:spcAft>
        <a:defRPr kumimoji="1" sz="4400">
          <a:solidFill>
            <a:schemeClr val="tx2"/>
          </a:solidFill>
          <a:latin typeface="Times New Roman" pitchFamily="18" charset="0"/>
          <a:ea typeface="新細明體" pitchFamily="18" charset="-120"/>
        </a:defRPr>
      </a:lvl8pPr>
      <a:lvl9pPr marL="1828800" algn="ctr" rtl="0" fontAlgn="base">
        <a:spcBef>
          <a:spcPct val="0"/>
        </a:spcBef>
        <a:spcAft>
          <a:spcPct val="0"/>
        </a:spcAft>
        <a:defRPr kumimoji="1" sz="4400">
          <a:solidFill>
            <a:schemeClr val="tx2"/>
          </a:solidFill>
          <a:latin typeface="Times New Roman" pitchFamily="18" charset="0"/>
          <a:ea typeface="新細明體"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5BBEAD13-0566-4C6C-97E7-55F17F24B09F}" type="datetimeFigureOut">
              <a:rPr lang="zh-TW" altLang="en-US" smtClean="0"/>
              <a:pPr/>
              <a:t>2023/9/29</a:t>
            </a:fld>
            <a:endParaRPr lang="zh-TW" altLang="en-US"/>
          </a:p>
        </p:txBody>
      </p:sp>
      <p:sp>
        <p:nvSpPr>
          <p:cNvPr id="5" name="頁尾版面配置區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73DA0BB7-265A-403C-9275-D587AB510EDC}" type="slidenum">
              <a:rPr lang="zh-TW" altLang="en-US" smtClean="0"/>
              <a:pPr/>
              <a:t>‹#›</a:t>
            </a:fld>
            <a:endParaRPr lang="zh-TW" altLang="en-US"/>
          </a:p>
        </p:txBody>
      </p:sp>
    </p:spTree>
    <p:extLst>
      <p:ext uri="{BB962C8B-B14F-4D97-AF65-F5344CB8AC3E}">
        <p14:creationId xmlns:p14="http://schemas.microsoft.com/office/powerpoint/2010/main" val="17535734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1219110" rtl="0" eaLnBrk="1" latinLnBrk="0" hangingPunct="1">
        <a:spcBef>
          <a:spcPct val="0"/>
        </a:spcBef>
        <a:buNone/>
        <a:defRPr sz="5867" kern="1200">
          <a:solidFill>
            <a:schemeClr val="tx1"/>
          </a:solidFill>
          <a:latin typeface="+mj-lt"/>
          <a:ea typeface="+mj-ea"/>
          <a:cs typeface="+mj-cs"/>
        </a:defRPr>
      </a:lvl1pPr>
    </p:titleStyle>
    <p:bodyStyle>
      <a:lvl1pPr marL="457167" indent="-457167" algn="l" defTabSz="1219110" rtl="0" eaLnBrk="1" latinLnBrk="0" hangingPunct="1">
        <a:spcBef>
          <a:spcPct val="20000"/>
        </a:spcBef>
        <a:buFont typeface="Arial" pitchFamily="34" charset="0"/>
        <a:buChar char="•"/>
        <a:defRPr sz="4267" kern="1200">
          <a:solidFill>
            <a:schemeClr val="tx1"/>
          </a:solidFill>
          <a:latin typeface="+mn-lt"/>
          <a:ea typeface="+mn-ea"/>
          <a:cs typeface="+mn-cs"/>
        </a:defRPr>
      </a:lvl1pPr>
      <a:lvl2pPr marL="990526" indent="-380972" algn="l" defTabSz="1219110" rtl="0" eaLnBrk="1" latinLnBrk="0" hangingPunct="1">
        <a:spcBef>
          <a:spcPct val="20000"/>
        </a:spcBef>
        <a:buFont typeface="Arial" pitchFamily="34" charset="0"/>
        <a:buChar char="–"/>
        <a:defRPr sz="3733" kern="1200">
          <a:solidFill>
            <a:schemeClr val="tx1"/>
          </a:solidFill>
          <a:latin typeface="+mn-lt"/>
          <a:ea typeface="+mn-ea"/>
          <a:cs typeface="+mn-cs"/>
        </a:defRPr>
      </a:lvl2pPr>
      <a:lvl3pPr marL="1523887" indent="-304776" algn="l" defTabSz="121911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440" indent="-304776" algn="l" defTabSz="1219110"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2994" indent="-304776" algn="l" defTabSz="1219110"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2548" indent="-304776" algn="l" defTabSz="121911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104" indent="-304776" algn="l" defTabSz="121911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658" indent="-304776" algn="l" defTabSz="121911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212" indent="-304776" algn="l" defTabSz="121911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zh-TW"/>
      </a:defPPr>
      <a:lvl1pPr marL="0" algn="l" defTabSz="1219110" rtl="0" eaLnBrk="1" latinLnBrk="0" hangingPunct="1">
        <a:defRPr sz="2400" kern="1200">
          <a:solidFill>
            <a:schemeClr val="tx1"/>
          </a:solidFill>
          <a:latin typeface="+mn-lt"/>
          <a:ea typeface="+mn-ea"/>
          <a:cs typeface="+mn-cs"/>
        </a:defRPr>
      </a:lvl1pPr>
      <a:lvl2pPr marL="609555" algn="l" defTabSz="1219110" rtl="0" eaLnBrk="1" latinLnBrk="0" hangingPunct="1">
        <a:defRPr sz="2400" kern="1200">
          <a:solidFill>
            <a:schemeClr val="tx1"/>
          </a:solidFill>
          <a:latin typeface="+mn-lt"/>
          <a:ea typeface="+mn-ea"/>
          <a:cs typeface="+mn-cs"/>
        </a:defRPr>
      </a:lvl2pPr>
      <a:lvl3pPr marL="1219110" algn="l" defTabSz="1219110" rtl="0" eaLnBrk="1" latinLnBrk="0" hangingPunct="1">
        <a:defRPr sz="2400" kern="1200">
          <a:solidFill>
            <a:schemeClr val="tx1"/>
          </a:solidFill>
          <a:latin typeface="+mn-lt"/>
          <a:ea typeface="+mn-ea"/>
          <a:cs typeface="+mn-cs"/>
        </a:defRPr>
      </a:lvl3pPr>
      <a:lvl4pPr marL="1828664" algn="l" defTabSz="1219110" rtl="0" eaLnBrk="1" latinLnBrk="0" hangingPunct="1">
        <a:defRPr sz="2400" kern="1200">
          <a:solidFill>
            <a:schemeClr val="tx1"/>
          </a:solidFill>
          <a:latin typeface="+mn-lt"/>
          <a:ea typeface="+mn-ea"/>
          <a:cs typeface="+mn-cs"/>
        </a:defRPr>
      </a:lvl4pPr>
      <a:lvl5pPr marL="2438218" algn="l" defTabSz="1219110" rtl="0" eaLnBrk="1" latinLnBrk="0" hangingPunct="1">
        <a:defRPr sz="2400" kern="1200">
          <a:solidFill>
            <a:schemeClr val="tx1"/>
          </a:solidFill>
          <a:latin typeface="+mn-lt"/>
          <a:ea typeface="+mn-ea"/>
          <a:cs typeface="+mn-cs"/>
        </a:defRPr>
      </a:lvl5pPr>
      <a:lvl6pPr marL="3047772" algn="l" defTabSz="1219110" rtl="0" eaLnBrk="1" latinLnBrk="0" hangingPunct="1">
        <a:defRPr sz="2400" kern="1200">
          <a:solidFill>
            <a:schemeClr val="tx1"/>
          </a:solidFill>
          <a:latin typeface="+mn-lt"/>
          <a:ea typeface="+mn-ea"/>
          <a:cs typeface="+mn-cs"/>
        </a:defRPr>
      </a:lvl6pPr>
      <a:lvl7pPr marL="3657327" algn="l" defTabSz="1219110" rtl="0" eaLnBrk="1" latinLnBrk="0" hangingPunct="1">
        <a:defRPr sz="2400" kern="1200">
          <a:solidFill>
            <a:schemeClr val="tx1"/>
          </a:solidFill>
          <a:latin typeface="+mn-lt"/>
          <a:ea typeface="+mn-ea"/>
          <a:cs typeface="+mn-cs"/>
        </a:defRPr>
      </a:lvl7pPr>
      <a:lvl8pPr marL="4266880" algn="l" defTabSz="1219110" rtl="0" eaLnBrk="1" latinLnBrk="0" hangingPunct="1">
        <a:defRPr sz="2400" kern="1200">
          <a:solidFill>
            <a:schemeClr val="tx1"/>
          </a:solidFill>
          <a:latin typeface="+mn-lt"/>
          <a:ea typeface="+mn-ea"/>
          <a:cs typeface="+mn-cs"/>
        </a:defRPr>
      </a:lvl8pPr>
      <a:lvl9pPr marL="4876435" algn="l" defTabSz="1219110" rtl="0" eaLnBrk="1" latinLnBrk="0" hangingPunct="1">
        <a:defRPr sz="24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TW" altLang="en-US"/>
              <a:t>按一下以編輯母片標題樣式</a:t>
            </a:r>
            <a:endParaRPr lang="zh-HK" altLang="en-US"/>
          </a:p>
        </p:txBody>
      </p:sp>
      <p:sp>
        <p:nvSpPr>
          <p:cNvPr id="3" name="文字版面配置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日期版面配置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AC4317-04C1-431F-9452-D2CB4EC26F36}" type="datetimeFigureOut">
              <a:rPr lang="zh-HK" altLang="en-US" smtClean="0"/>
              <a:t>29/9/2023</a:t>
            </a:fld>
            <a:endParaRPr lang="zh-HK" altLang="en-US"/>
          </a:p>
        </p:txBody>
      </p:sp>
      <p:sp>
        <p:nvSpPr>
          <p:cNvPr id="5" name="頁尾版面配置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HK" altLang="en-US"/>
          </a:p>
        </p:txBody>
      </p:sp>
      <p:sp>
        <p:nvSpPr>
          <p:cNvPr id="6" name="投影片編號版面配置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DF04A7-88D4-4D79-B084-89E868FE5A53}" type="slidenum">
              <a:rPr lang="zh-HK" altLang="en-US" smtClean="0"/>
              <a:t>‹#›</a:t>
            </a:fld>
            <a:endParaRPr lang="zh-HK" altLang="en-US"/>
          </a:p>
        </p:txBody>
      </p:sp>
    </p:spTree>
    <p:extLst>
      <p:ext uri="{BB962C8B-B14F-4D97-AF65-F5344CB8AC3E}">
        <p14:creationId xmlns:p14="http://schemas.microsoft.com/office/powerpoint/2010/main" val="380352069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6713241" y="1618932"/>
            <a:ext cx="5192432" cy="7848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4500" b="1" i="0" u="none" strike="noStrike" kern="1200" cap="none" spc="0" normalizeH="0" baseline="0" noProof="0" dirty="0">
                <a:ln w="12700">
                  <a:no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以斯拉記七</a:t>
            </a:r>
            <a:r>
              <a:rPr kumimoji="0" lang="en-US" altLang="zh-TW" sz="4500" b="1" i="0" u="none" strike="noStrike" kern="1200" cap="none" spc="0" normalizeH="0" baseline="0" noProof="0" dirty="0">
                <a:ln w="12700">
                  <a:no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1-28</a:t>
            </a:r>
          </a:p>
        </p:txBody>
      </p:sp>
      <p:sp>
        <p:nvSpPr>
          <p:cNvPr id="3" name="文字方塊 2"/>
          <p:cNvSpPr txBox="1"/>
          <p:nvPr/>
        </p:nvSpPr>
        <p:spPr>
          <a:xfrm>
            <a:off x="2715491" y="218549"/>
            <a:ext cx="9275929" cy="1400383"/>
          </a:xfrm>
          <a:prstGeom prst="rect">
            <a:avLst/>
          </a:prstGeom>
          <a:noFill/>
        </p:spPr>
        <p:txBody>
          <a:bodyPr wrap="square" rtlCol="0">
            <a:spAutoFit/>
          </a:bodyPr>
          <a:lstStyle/>
          <a:p>
            <a:pPr lvl="0" algn="r">
              <a:defRPr/>
            </a:pPr>
            <a:r>
              <a:rPr lang="zh-TW" altLang="en-US" sz="8500" b="1" dirty="0">
                <a:ln w="12700">
                  <a:noFill/>
                  <a:prstDash val="solid"/>
                </a:ln>
                <a:effectLst>
                  <a:outerShdw blurRad="41275" dist="20320" dir="1800000" algn="tl" rotWithShape="0">
                    <a:srgbClr val="000000">
                      <a:alpha val="40000"/>
                    </a:srgbClr>
                  </a:outerShdw>
                </a:effectLst>
                <a:latin typeface="方正琥珀" panose="02000000000000000000" pitchFamily="2" charset="-120"/>
                <a:ea typeface="方正琥珀" panose="02000000000000000000" pitchFamily="2" charset="-120"/>
              </a:rPr>
              <a:t>帶領</a:t>
            </a:r>
            <a:r>
              <a:rPr kumimoji="0" lang="zh-TW" altLang="en-US" sz="8500" b="1" i="0" u="none" strike="noStrike" kern="1200" cap="none" spc="0" normalizeH="0" baseline="0" noProof="0" dirty="0">
                <a:ln w="12700">
                  <a:no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rPr>
              <a:t>復興的文士</a:t>
            </a:r>
            <a:endParaRPr kumimoji="0" lang="en-US" altLang="zh-TW" sz="8500" b="1" i="0" u="none" strike="noStrike" kern="1200" cap="none" spc="0" normalizeH="0" baseline="0" noProof="0" dirty="0">
              <a:ln w="12700">
                <a:no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endParaRPr>
          </a:p>
        </p:txBody>
      </p:sp>
    </p:spTree>
    <p:extLst>
      <p:ext uri="{BB962C8B-B14F-4D97-AF65-F5344CB8AC3E}">
        <p14:creationId xmlns:p14="http://schemas.microsoft.com/office/powerpoint/2010/main" val="3746724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a:extLst>
              <a:ext uri="{FF2B5EF4-FFF2-40B4-BE49-F238E27FC236}">
                <a16:creationId xmlns:a16="http://schemas.microsoft.com/office/drawing/2014/main" id="{52133C1B-52AD-D622-CB1A-7F6F1C3A0714}"/>
              </a:ext>
            </a:extLst>
          </p:cNvPr>
          <p:cNvSpPr txBox="1"/>
          <p:nvPr/>
        </p:nvSpPr>
        <p:spPr>
          <a:xfrm>
            <a:off x="1468486" y="195663"/>
            <a:ext cx="9409004" cy="861774"/>
          </a:xfrm>
          <a:prstGeom prst="rect">
            <a:avLst/>
          </a:prstGeom>
          <a:noFill/>
        </p:spPr>
        <p:txBody>
          <a:bodyPr wrap="square" rtlCol="0">
            <a:spAutoFit/>
          </a:bodyPr>
          <a:lstStyle/>
          <a:p>
            <a:pPr lvl="0" algn="ctr">
              <a:defRPr/>
            </a:pPr>
            <a:r>
              <a:rPr lang="zh-TW" altLang="en-US" sz="5000" kern="0" dirty="0">
                <a:ln w="12700">
                  <a:solidFill>
                    <a:srgbClr val="000000">
                      <a:satMod val="155000"/>
                    </a:srgbClr>
                  </a:solidFill>
                  <a:prstDash val="solid"/>
                </a:ln>
                <a:effectLst>
                  <a:outerShdw blurRad="41275" dist="20320" dir="1800000" algn="tl" rotWithShape="0">
                    <a:srgbClr val="000000">
                      <a:alpha val="40000"/>
                    </a:srgbClr>
                  </a:outerShdw>
                </a:effectLst>
                <a:latin typeface="方正琥珀" panose="02000000000000000000" pitchFamily="2" charset="-120"/>
                <a:ea typeface="方正琥珀" panose="02000000000000000000" pitchFamily="2" charset="-120"/>
              </a:rPr>
              <a:t>「主任牧師與新入職同工會議」</a:t>
            </a:r>
          </a:p>
        </p:txBody>
      </p:sp>
      <p:sp>
        <p:nvSpPr>
          <p:cNvPr id="9" name="標題 1">
            <a:extLst>
              <a:ext uri="{FF2B5EF4-FFF2-40B4-BE49-F238E27FC236}">
                <a16:creationId xmlns:a16="http://schemas.microsoft.com/office/drawing/2014/main" id="{915BCC7D-0ABF-58E6-A472-420EB6036DD4}"/>
              </a:ext>
            </a:extLst>
          </p:cNvPr>
          <p:cNvSpPr txBox="1">
            <a:spLocks/>
          </p:cNvSpPr>
          <p:nvPr/>
        </p:nvSpPr>
        <p:spPr bwMode="auto">
          <a:xfrm>
            <a:off x="5828848" y="1432792"/>
            <a:ext cx="6187662" cy="1190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spcBef>
                <a:spcPct val="20000"/>
              </a:spcBef>
              <a:buFont typeface="Arial" charset="0"/>
              <a:buChar char="•"/>
              <a:defRPr sz="3200">
                <a:solidFill>
                  <a:schemeClr val="tx1"/>
                </a:solidFill>
                <a:latin typeface="Calibri" pitchFamily="34" charset="0"/>
                <a:ea typeface="新細明體" pitchFamily="18" charset="-120"/>
              </a:defRPr>
            </a:lvl1pPr>
            <a:lvl2pPr marL="742950" indent="-285750" defTabSz="457200" eaLnBrk="0" hangingPunct="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marL="0" marR="0" lvl="0" indent="0" algn="ctr" defTabSz="457200" rtl="0" eaLnBrk="1" fontAlgn="base" latinLnBrk="0" hangingPunct="1">
              <a:lnSpc>
                <a:spcPct val="100000"/>
              </a:lnSpc>
              <a:spcBef>
                <a:spcPct val="0"/>
              </a:spcBef>
              <a:spcAft>
                <a:spcPct val="0"/>
              </a:spcAft>
              <a:buClrTx/>
              <a:buSzTx/>
              <a:buFont typeface="Arial" charset="0"/>
              <a:buNone/>
              <a:tabLst/>
              <a:defRPr/>
            </a:pPr>
            <a:r>
              <a:rPr kumimoji="0" lang="en-US" altLang="zh-HK" sz="4000" i="0" u="none" strike="noStrike" kern="1200" cap="none" spc="0" normalizeH="0" baseline="0" noProof="0" dirty="0">
                <a:ln>
                  <a:noFill/>
                </a:ln>
                <a:solidFill>
                  <a:schemeClr val="bg1"/>
                </a:solidFill>
                <a:effectLst>
                  <a:glow rad="127000">
                    <a:schemeClr val="tx1"/>
                  </a:glow>
                </a:effectLst>
                <a:uLnTx/>
                <a:uFillTx/>
                <a:latin typeface="Bernard MT Condensed" pitchFamily="18" charset="0"/>
                <a:ea typeface="方正粗圓" pitchFamily="2" charset="-120"/>
                <a:cs typeface="Times New Roman" pitchFamily="18" charset="0"/>
              </a:rPr>
              <a:t># </a:t>
            </a:r>
            <a:r>
              <a:rPr kumimoji="0" lang="zh-TW" altLang="en-US" sz="4000" i="0" u="none" strike="noStrike" kern="1200" cap="none" spc="0" normalizeH="0" baseline="0" noProof="0" dirty="0">
                <a:ln>
                  <a:noFill/>
                </a:ln>
                <a:solidFill>
                  <a:schemeClr val="bg1"/>
                </a:solidFill>
                <a:effectLst>
                  <a:glow rad="127000">
                    <a:schemeClr val="tx1"/>
                  </a:glow>
                </a:effectLst>
                <a:uLnTx/>
                <a:uFillTx/>
                <a:latin typeface="Bernard MT Condensed" pitchFamily="18" charset="0"/>
                <a:ea typeface="方正粗圓" pitchFamily="2" charset="-120"/>
                <a:cs typeface="Times New Roman" pitchFamily="18" charset="0"/>
              </a:rPr>
              <a:t>主任牧師十大核心價值</a:t>
            </a:r>
            <a:endParaRPr kumimoji="0" lang="en-US" altLang="zh-HK" sz="4000" i="0" u="none" strike="noStrike" kern="1200" cap="none" spc="0" normalizeH="0" baseline="0" noProof="0" dirty="0">
              <a:ln>
                <a:noFill/>
              </a:ln>
              <a:solidFill>
                <a:schemeClr val="bg1"/>
              </a:solidFill>
              <a:effectLst>
                <a:glow rad="127000">
                  <a:schemeClr val="tx1"/>
                </a:glow>
              </a:effectLst>
              <a:uLnTx/>
              <a:uFillTx/>
              <a:latin typeface="Bernard MT Condensed" pitchFamily="18" charset="0"/>
              <a:ea typeface="方正粗圓" pitchFamily="2" charset="-120"/>
              <a:cs typeface="Times New Roman" pitchFamily="18" charset="0"/>
            </a:endParaRPr>
          </a:p>
        </p:txBody>
      </p:sp>
    </p:spTree>
    <p:extLst>
      <p:ext uri="{BB962C8B-B14F-4D97-AF65-F5344CB8AC3E}">
        <p14:creationId xmlns:p14="http://schemas.microsoft.com/office/powerpoint/2010/main" val="1679683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FCAA386F-F24C-791A-1E9D-AEFCE72886CE}"/>
              </a:ext>
            </a:extLst>
          </p:cNvPr>
          <p:cNvSpPr txBox="1"/>
          <p:nvPr/>
        </p:nvSpPr>
        <p:spPr>
          <a:xfrm>
            <a:off x="353545" y="480437"/>
            <a:ext cx="5502310" cy="830997"/>
          </a:xfrm>
          <a:prstGeom prst="rect">
            <a:avLst/>
          </a:prstGeom>
          <a:noFill/>
        </p:spPr>
        <p:txBody>
          <a:bodyPr wrap="square" rtlCol="0">
            <a:spAutoFit/>
          </a:bodyPr>
          <a:lstStyle/>
          <a:p>
            <a:pPr lvl="0">
              <a:defRPr/>
            </a:pPr>
            <a:r>
              <a:rPr lang="zh-TW" altLang="en-US" sz="4800" kern="0" dirty="0">
                <a:ln w="12700">
                  <a:solidFill>
                    <a:srgbClr val="000000">
                      <a:satMod val="155000"/>
                    </a:srgbClr>
                  </a:solidFill>
                  <a:prstDash val="solid"/>
                </a:ln>
                <a:effectLst>
                  <a:outerShdw blurRad="41275" dist="20320" dir="1800000" algn="tl" rotWithShape="0">
                    <a:srgbClr val="000000">
                      <a:alpha val="40000"/>
                    </a:srgbClr>
                  </a:outerShdw>
                </a:effectLst>
                <a:latin typeface="方正琥珀" panose="02000000000000000000" pitchFamily="2" charset="-120"/>
                <a:ea typeface="方正琥珀" panose="02000000000000000000" pitchFamily="2" charset="-120"/>
              </a:rPr>
              <a:t>重建工程第二期</a:t>
            </a:r>
            <a:r>
              <a:rPr lang="en-US" altLang="zh-TW" sz="4800" kern="0" dirty="0">
                <a:ln w="12700">
                  <a:solidFill>
                    <a:srgbClr val="000000">
                      <a:satMod val="155000"/>
                    </a:srgbClr>
                  </a:solidFill>
                  <a:prstDash val="solid"/>
                </a:ln>
                <a:effectLst>
                  <a:outerShdw blurRad="41275" dist="20320" dir="1800000" algn="tl" rotWithShape="0">
                    <a:srgbClr val="000000">
                      <a:alpha val="40000"/>
                    </a:srgbClr>
                  </a:outerShdw>
                </a:effectLst>
                <a:latin typeface="方正琥珀" panose="02000000000000000000" pitchFamily="2" charset="-120"/>
                <a:ea typeface="方正琥珀" panose="02000000000000000000" pitchFamily="2" charset="-120"/>
              </a:rPr>
              <a:t>…</a:t>
            </a:r>
            <a:endParaRPr lang="zh-TW" altLang="en-US" sz="4800" kern="0" dirty="0">
              <a:ln w="12700">
                <a:solidFill>
                  <a:srgbClr val="000000">
                    <a:satMod val="155000"/>
                  </a:srgbClr>
                </a:solidFill>
                <a:prstDash val="solid"/>
              </a:ln>
              <a:effectLst>
                <a:outerShdw blurRad="41275" dist="20320" dir="1800000" algn="tl" rotWithShape="0">
                  <a:srgbClr val="000000">
                    <a:alpha val="40000"/>
                  </a:srgbClr>
                </a:outerShdw>
              </a:effectLst>
              <a:latin typeface="方正琥珀" panose="02000000000000000000" pitchFamily="2" charset="-120"/>
              <a:ea typeface="方正琥珀" panose="02000000000000000000" pitchFamily="2" charset="-120"/>
            </a:endParaRPr>
          </a:p>
        </p:txBody>
      </p:sp>
      <p:sp>
        <p:nvSpPr>
          <p:cNvPr id="6" name="標題 1">
            <a:extLst>
              <a:ext uri="{FF2B5EF4-FFF2-40B4-BE49-F238E27FC236}">
                <a16:creationId xmlns:a16="http://schemas.microsoft.com/office/drawing/2014/main" id="{5C2C7176-429D-7702-AB8D-B686AE30CCC8}"/>
              </a:ext>
            </a:extLst>
          </p:cNvPr>
          <p:cNvSpPr txBox="1">
            <a:spLocks/>
          </p:cNvSpPr>
          <p:nvPr/>
        </p:nvSpPr>
        <p:spPr bwMode="auto">
          <a:xfrm>
            <a:off x="421720" y="1540638"/>
            <a:ext cx="7586207" cy="326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spcBef>
                <a:spcPct val="20000"/>
              </a:spcBef>
              <a:buFont typeface="Arial" charset="0"/>
              <a:buChar char="•"/>
              <a:defRPr sz="3200">
                <a:solidFill>
                  <a:schemeClr val="tx1"/>
                </a:solidFill>
                <a:latin typeface="Calibri" pitchFamily="34" charset="0"/>
                <a:ea typeface="新細明體" pitchFamily="18" charset="-120"/>
              </a:defRPr>
            </a:lvl1pPr>
            <a:lvl2pPr marL="742950" indent="-285750" defTabSz="457200" eaLnBrk="0" hangingPunct="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eaLnBrk="1" fontAlgn="base" hangingPunct="1">
              <a:spcBef>
                <a:spcPct val="0"/>
              </a:spcBef>
              <a:spcAft>
                <a:spcPct val="0"/>
              </a:spcAft>
              <a:buNone/>
              <a:defRPr/>
            </a:pPr>
            <a:r>
              <a:rPr kumimoji="0" lang="en-US" altLang="zh-HK" sz="400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a:t>
            </a:r>
            <a:r>
              <a:rPr kumimoji="0" lang="zh-HK" altLang="en-US" sz="400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 </a:t>
            </a:r>
            <a:r>
              <a:rPr kumimoji="0" lang="zh-TW" altLang="en-US" sz="400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不只重建好聖殿這座建築物</a:t>
            </a:r>
            <a:r>
              <a:rPr lang="zh-HK" altLang="en-US" sz="4000" dirty="0">
                <a:latin typeface="Bernard MT Condensed" pitchFamily="18" charset="0"/>
                <a:ea typeface="方正粗圓" pitchFamily="2" charset="-120"/>
                <a:cs typeface="Times New Roman" pitchFamily="18" charset="0"/>
              </a:rPr>
              <a:t>；</a:t>
            </a:r>
            <a:endParaRPr lang="en-US" altLang="zh-HK" sz="4000" dirty="0">
              <a:latin typeface="Bernard MT Condensed" pitchFamily="18" charset="0"/>
              <a:ea typeface="方正粗圓" pitchFamily="2" charset="-120"/>
              <a:cs typeface="Times New Roman" pitchFamily="18" charset="0"/>
            </a:endParaRPr>
          </a:p>
          <a:p>
            <a:pPr eaLnBrk="1" fontAlgn="base" hangingPunct="1">
              <a:spcBef>
                <a:spcPct val="0"/>
              </a:spcBef>
              <a:spcAft>
                <a:spcPct val="0"/>
              </a:spcAft>
              <a:buNone/>
              <a:defRPr/>
            </a:pPr>
            <a:r>
              <a:rPr lang="en-US" altLang="zh-HK" sz="4000" dirty="0">
                <a:latin typeface="Bernard MT Condensed" pitchFamily="18" charset="0"/>
                <a:ea typeface="方正粗圓" pitchFamily="2" charset="-120"/>
                <a:cs typeface="Times New Roman" pitchFamily="18" charset="0"/>
              </a:rPr>
              <a:t>#</a:t>
            </a:r>
            <a:r>
              <a:rPr lang="zh-HK" altLang="en-US" sz="4000" dirty="0">
                <a:latin typeface="Bernard MT Condensed" pitchFamily="18" charset="0"/>
                <a:ea typeface="方正粗圓" pitchFamily="2" charset="-120"/>
                <a:cs typeface="Times New Roman" pitchFamily="18" charset="0"/>
              </a:rPr>
              <a:t> </a:t>
            </a:r>
            <a:r>
              <a:rPr lang="zh-TW" altLang="en-US" sz="4000" dirty="0">
                <a:latin typeface="Bernard MT Condensed" pitchFamily="18" charset="0"/>
                <a:ea typeface="方正粗圓" pitchFamily="2" charset="-120"/>
                <a:cs typeface="Times New Roman" pitchFamily="18" charset="0"/>
              </a:rPr>
              <a:t>更要重建神子民的生命</a:t>
            </a:r>
            <a:r>
              <a:rPr lang="zh-HK" altLang="en-US" sz="4000" dirty="0">
                <a:latin typeface="Bernard MT Condensed" pitchFamily="18" charset="0"/>
                <a:ea typeface="方正粗圓" pitchFamily="2" charset="-120"/>
                <a:cs typeface="Times New Roman" pitchFamily="18" charset="0"/>
              </a:rPr>
              <a:t>；</a:t>
            </a:r>
            <a:endParaRPr lang="en-US" altLang="zh-HK" sz="4000" dirty="0">
              <a:latin typeface="Bernard MT Condensed" pitchFamily="18" charset="0"/>
              <a:ea typeface="方正粗圓" pitchFamily="2" charset="-120"/>
              <a:cs typeface="Times New Roman" pitchFamily="18" charset="0"/>
            </a:endParaRPr>
          </a:p>
          <a:p>
            <a:pPr marL="447675" indent="-447675" eaLnBrk="1" fontAlgn="base" hangingPunct="1">
              <a:spcBef>
                <a:spcPct val="0"/>
              </a:spcBef>
              <a:spcAft>
                <a:spcPct val="0"/>
              </a:spcAft>
              <a:buNone/>
              <a:defRPr/>
            </a:pPr>
            <a:r>
              <a:rPr lang="en-US" altLang="zh-HK" sz="4000" dirty="0">
                <a:latin typeface="Bernard MT Condensed" pitchFamily="18" charset="0"/>
                <a:ea typeface="方正粗圓" pitchFamily="2" charset="-120"/>
                <a:cs typeface="Times New Roman" pitchFamily="18" charset="0"/>
              </a:rPr>
              <a:t>#</a:t>
            </a:r>
            <a:r>
              <a:rPr lang="zh-HK" altLang="en-US" sz="4000" dirty="0">
                <a:latin typeface="Bernard MT Condensed" pitchFamily="18" charset="0"/>
                <a:ea typeface="方正粗圓" pitchFamily="2" charset="-120"/>
                <a:cs typeface="Times New Roman" pitchFamily="18" charset="0"/>
              </a:rPr>
              <a:t> </a:t>
            </a:r>
            <a:r>
              <a:rPr lang="zh-TW" altLang="en-US" sz="4000" dirty="0">
                <a:latin typeface="Bernard MT Condensed" pitchFamily="18" charset="0"/>
                <a:ea typeface="方正粗圓" pitchFamily="2" charset="-120"/>
                <a:cs typeface="Times New Roman" pitchFamily="18" charset="0"/>
              </a:rPr>
              <a:t>重建內在及無形的屬靈、信仰、道德的生活；</a:t>
            </a:r>
            <a:endParaRPr lang="en-US" altLang="zh-TW" sz="4000" dirty="0">
              <a:latin typeface="Bernard MT Condensed" pitchFamily="18" charset="0"/>
              <a:ea typeface="方正粗圓" pitchFamily="2" charset="-120"/>
              <a:cs typeface="Times New Roman" pitchFamily="18" charset="0"/>
            </a:endParaRPr>
          </a:p>
          <a:p>
            <a:pPr eaLnBrk="1" fontAlgn="base" hangingPunct="1">
              <a:spcBef>
                <a:spcPct val="0"/>
              </a:spcBef>
              <a:spcAft>
                <a:spcPct val="0"/>
              </a:spcAft>
              <a:buNone/>
              <a:defRPr/>
            </a:pPr>
            <a:r>
              <a:rPr lang="en-US" altLang="zh-HK" sz="4000" dirty="0">
                <a:latin typeface="Bernard MT Condensed" pitchFamily="18" charset="0"/>
                <a:ea typeface="方正粗圓" pitchFamily="2" charset="-120"/>
                <a:cs typeface="Times New Roman" pitchFamily="18" charset="0"/>
              </a:rPr>
              <a:t># </a:t>
            </a:r>
            <a:r>
              <a:rPr lang="zh-TW" altLang="en-US" sz="4000" dirty="0">
                <a:latin typeface="Bernard MT Condensed" pitchFamily="18" charset="0"/>
                <a:ea typeface="方正粗圓" pitchFamily="2" charset="-120"/>
                <a:cs typeface="Times New Roman" pitchFamily="18" charset="0"/>
              </a:rPr>
              <a:t>恢復符合神心意的生活方式。</a:t>
            </a:r>
            <a:endParaRPr lang="zh-HK" altLang="en-US" sz="4000" dirty="0">
              <a:latin typeface="Bernard MT Condensed" pitchFamily="18" charset="0"/>
              <a:ea typeface="方正粗圓" pitchFamily="2" charset="-120"/>
              <a:cs typeface="Times New Roman" pitchFamily="18" charset="0"/>
            </a:endParaRPr>
          </a:p>
        </p:txBody>
      </p:sp>
    </p:spTree>
    <p:extLst>
      <p:ext uri="{BB962C8B-B14F-4D97-AF65-F5344CB8AC3E}">
        <p14:creationId xmlns:p14="http://schemas.microsoft.com/office/powerpoint/2010/main" val="3939740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a:extLst>
              <a:ext uri="{FF2B5EF4-FFF2-40B4-BE49-F238E27FC236}">
                <a16:creationId xmlns:a16="http://schemas.microsoft.com/office/drawing/2014/main" id="{A7733500-4752-410A-A421-8070FD11865B}"/>
              </a:ext>
            </a:extLst>
          </p:cNvPr>
          <p:cNvSpPr txBox="1"/>
          <p:nvPr/>
        </p:nvSpPr>
        <p:spPr>
          <a:xfrm>
            <a:off x="335360" y="266745"/>
            <a:ext cx="7632848" cy="769441"/>
          </a:xfrm>
          <a:prstGeom prst="rect">
            <a:avLst/>
          </a:prstGeom>
          <a:noFill/>
        </p:spPr>
        <p:txBody>
          <a:bodyPr wrap="square" rtlCol="0">
            <a:spAutoFit/>
          </a:bodyPr>
          <a:lstStyle/>
          <a:p>
            <a:pPr>
              <a:defRPr/>
            </a:pPr>
            <a:r>
              <a:rPr lang="zh-HK" altLang="en-US" sz="4400" kern="0" dirty="0">
                <a:ln w="12700">
                  <a:solidFill>
                    <a:srgbClr val="000000">
                      <a:satMod val="155000"/>
                    </a:srgbClr>
                  </a:solidFill>
                  <a:prstDash val="solid"/>
                </a:ln>
                <a:effectLst>
                  <a:outerShdw blurRad="41275" dist="20320" dir="1800000" algn="tl" rotWithShape="0">
                    <a:srgbClr val="000000">
                      <a:alpha val="40000"/>
                    </a:srgbClr>
                  </a:outerShdw>
                </a:effectLst>
                <a:latin typeface="方正琥珀" panose="02000000000000000000" pitchFamily="2" charset="-120"/>
                <a:ea typeface="方正琥珀" panose="02000000000000000000" pitchFamily="2" charset="-120"/>
              </a:rPr>
              <a:t>這些事以後⋯⋯</a:t>
            </a:r>
            <a:r>
              <a:rPr lang="en-US" altLang="zh-HK" sz="4400" kern="0" dirty="0">
                <a:ln w="12700">
                  <a:solidFill>
                    <a:srgbClr val="000000">
                      <a:satMod val="155000"/>
                    </a:srgbClr>
                  </a:solidFill>
                  <a:prstDash val="solid"/>
                </a:ln>
                <a:effectLst>
                  <a:outerShdw blurRad="41275" dist="20320" dir="1800000" algn="tl" rotWithShape="0">
                    <a:srgbClr val="000000">
                      <a:alpha val="40000"/>
                    </a:srgbClr>
                  </a:outerShdw>
                </a:effectLst>
                <a:latin typeface="方正琥珀" panose="02000000000000000000" pitchFamily="2" charset="-120"/>
                <a:ea typeface="方正琥珀" panose="02000000000000000000" pitchFamily="2" charset="-120"/>
              </a:rPr>
              <a:t> (7:1)</a:t>
            </a:r>
            <a:endParaRPr lang="zh-TW" altLang="en-US" sz="4400" kern="0" dirty="0">
              <a:ln w="12700">
                <a:solidFill>
                  <a:srgbClr val="000000">
                    <a:satMod val="155000"/>
                  </a:srgbClr>
                </a:solidFill>
                <a:prstDash val="solid"/>
              </a:ln>
              <a:effectLst>
                <a:outerShdw blurRad="41275" dist="20320" dir="1800000" algn="tl" rotWithShape="0">
                  <a:srgbClr val="000000">
                    <a:alpha val="40000"/>
                  </a:srgbClr>
                </a:outerShdw>
              </a:effectLst>
              <a:latin typeface="方正琥珀" panose="02000000000000000000" pitchFamily="2" charset="-120"/>
              <a:ea typeface="方正琥珀" panose="02000000000000000000" pitchFamily="2" charset="-120"/>
            </a:endParaRPr>
          </a:p>
        </p:txBody>
      </p:sp>
      <p:sp>
        <p:nvSpPr>
          <p:cNvPr id="5" name="內容版面配置區 2">
            <a:extLst>
              <a:ext uri="{FF2B5EF4-FFF2-40B4-BE49-F238E27FC236}">
                <a16:creationId xmlns:a16="http://schemas.microsoft.com/office/drawing/2014/main" id="{4824527F-5AC9-464B-A6CE-6EFB2E13C535}"/>
              </a:ext>
            </a:extLst>
          </p:cNvPr>
          <p:cNvSpPr txBox="1">
            <a:spLocks/>
          </p:cNvSpPr>
          <p:nvPr/>
        </p:nvSpPr>
        <p:spPr>
          <a:xfrm>
            <a:off x="531091" y="1217239"/>
            <a:ext cx="11323782" cy="769441"/>
          </a:xfrm>
          <a:prstGeom prst="rect">
            <a:avLst/>
          </a:prstGeom>
          <a:noFill/>
          <a:effectLst>
            <a:glow rad="101600">
              <a:sysClr val="window" lastClr="FFFFFF"/>
            </a:glow>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zh-TW" altLang="en-US" b="0" i="0" dirty="0">
                <a:effectLst/>
                <a:latin typeface="方正準圓" panose="02000000000000000000" pitchFamily="2" charset="-120"/>
                <a:ea typeface="方正準圓" panose="02000000000000000000" pitchFamily="2" charset="-120"/>
              </a:rPr>
              <a:t>大流士王第六年，亞達月初三，這殿完工了。</a:t>
            </a:r>
            <a:r>
              <a:rPr lang="en-US" altLang="zh-TW" b="0" i="0" dirty="0">
                <a:effectLst/>
                <a:latin typeface="方正準圓" panose="02000000000000000000" pitchFamily="2" charset="-120"/>
                <a:ea typeface="方正準圓" panose="02000000000000000000" pitchFamily="2" charset="-120"/>
              </a:rPr>
              <a:t>(</a:t>
            </a:r>
            <a:r>
              <a:rPr lang="en-US" altLang="zh-TW" dirty="0">
                <a:latin typeface="方正準圓" panose="02000000000000000000" pitchFamily="2" charset="-120"/>
                <a:ea typeface="方正準圓" panose="02000000000000000000" pitchFamily="2" charset="-120"/>
              </a:rPr>
              <a:t>6:15;</a:t>
            </a:r>
            <a:r>
              <a:rPr lang="zh-TW" altLang="en-US" dirty="0">
                <a:latin typeface="方正準圓" panose="02000000000000000000" pitchFamily="2" charset="-120"/>
                <a:ea typeface="方正準圓" panose="02000000000000000000" pitchFamily="2" charset="-120"/>
              </a:rPr>
              <a:t>主前</a:t>
            </a:r>
            <a:r>
              <a:rPr lang="en-US" altLang="zh-TW" dirty="0">
                <a:latin typeface="方正準圓" panose="02000000000000000000" pitchFamily="2" charset="-120"/>
                <a:ea typeface="方正準圓" panose="02000000000000000000" pitchFamily="2" charset="-120"/>
              </a:rPr>
              <a:t>515</a:t>
            </a:r>
            <a:r>
              <a:rPr lang="zh-TW" altLang="en-US" dirty="0">
                <a:latin typeface="方正準圓" panose="02000000000000000000" pitchFamily="2" charset="-120"/>
                <a:ea typeface="方正準圓" panose="02000000000000000000" pitchFamily="2" charset="-120"/>
              </a:rPr>
              <a:t>年</a:t>
            </a:r>
            <a:r>
              <a:rPr lang="en-US" altLang="zh-TW" b="0" i="0" dirty="0">
                <a:effectLst/>
                <a:latin typeface="方正準圓" panose="02000000000000000000" pitchFamily="2" charset="-120"/>
                <a:ea typeface="方正準圓" panose="02000000000000000000" pitchFamily="2" charset="-120"/>
              </a:rPr>
              <a:t>)</a:t>
            </a:r>
            <a:endParaRPr lang="zh-TW" altLang="en-US" dirty="0">
              <a:latin typeface="方正準圓" panose="02000000000000000000" pitchFamily="2" charset="-120"/>
              <a:ea typeface="方正準圓" panose="02000000000000000000" pitchFamily="2" charset="-120"/>
            </a:endParaRPr>
          </a:p>
        </p:txBody>
      </p:sp>
      <p:sp>
        <p:nvSpPr>
          <p:cNvPr id="2" name="內容版面配置區 2">
            <a:extLst>
              <a:ext uri="{FF2B5EF4-FFF2-40B4-BE49-F238E27FC236}">
                <a16:creationId xmlns:a16="http://schemas.microsoft.com/office/drawing/2014/main" id="{01677D37-060F-9513-A044-7E2D1397B97F}"/>
              </a:ext>
            </a:extLst>
          </p:cNvPr>
          <p:cNvSpPr txBox="1">
            <a:spLocks/>
          </p:cNvSpPr>
          <p:nvPr/>
        </p:nvSpPr>
        <p:spPr>
          <a:xfrm>
            <a:off x="558800" y="2013495"/>
            <a:ext cx="11074400" cy="1223580"/>
          </a:xfrm>
          <a:prstGeom prst="rect">
            <a:avLst/>
          </a:prstGeom>
          <a:noFill/>
          <a:effectLst>
            <a:glow rad="101600">
              <a:sysClr val="window" lastClr="FFFFFF"/>
            </a:glow>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zh-TW" altLang="en-US" sz="3500" b="0" i="0" dirty="0">
                <a:effectLst/>
                <a:latin typeface="方正準圓" panose="02000000000000000000" pitchFamily="2" charset="-120"/>
                <a:ea typeface="方正準圓" panose="02000000000000000000" pitchFamily="2" charset="-120"/>
              </a:rPr>
              <a:t>以色列人、祭司和利未人，以及其餘被擄歸回的人都歡歡喜喜地為神的這殿行奉獻禮。</a:t>
            </a:r>
            <a:r>
              <a:rPr lang="en-US" altLang="zh-TW" sz="3500" b="0" i="0" dirty="0">
                <a:effectLst/>
                <a:latin typeface="方正準圓" panose="02000000000000000000" pitchFamily="2" charset="-120"/>
                <a:ea typeface="方正準圓" panose="02000000000000000000" pitchFamily="2" charset="-120"/>
              </a:rPr>
              <a:t>(</a:t>
            </a:r>
            <a:r>
              <a:rPr lang="en-US" altLang="zh-TW" sz="3500" dirty="0">
                <a:latin typeface="方正準圓" panose="02000000000000000000" pitchFamily="2" charset="-120"/>
                <a:ea typeface="方正準圓" panose="02000000000000000000" pitchFamily="2" charset="-120"/>
              </a:rPr>
              <a:t>6:16</a:t>
            </a:r>
            <a:r>
              <a:rPr lang="en-US" altLang="zh-TW" sz="3500" b="0" i="0" dirty="0">
                <a:effectLst/>
                <a:latin typeface="方正準圓" panose="02000000000000000000" pitchFamily="2" charset="-120"/>
                <a:ea typeface="方正準圓" panose="02000000000000000000" pitchFamily="2" charset="-120"/>
              </a:rPr>
              <a:t>)</a:t>
            </a:r>
            <a:endParaRPr lang="zh-TW" altLang="en-US" sz="3500" dirty="0">
              <a:latin typeface="方正準圓" panose="02000000000000000000" pitchFamily="2" charset="-120"/>
              <a:ea typeface="方正準圓" panose="02000000000000000000" pitchFamily="2" charset="-120"/>
            </a:endParaRPr>
          </a:p>
        </p:txBody>
      </p:sp>
      <p:sp>
        <p:nvSpPr>
          <p:cNvPr id="4" name="內容版面配置區 2">
            <a:extLst>
              <a:ext uri="{FF2B5EF4-FFF2-40B4-BE49-F238E27FC236}">
                <a16:creationId xmlns:a16="http://schemas.microsoft.com/office/drawing/2014/main" id="{D508E8C6-9B39-CEB9-0759-57DCEB3970F8}"/>
              </a:ext>
            </a:extLst>
          </p:cNvPr>
          <p:cNvSpPr txBox="1">
            <a:spLocks/>
          </p:cNvSpPr>
          <p:nvPr/>
        </p:nvSpPr>
        <p:spPr>
          <a:xfrm>
            <a:off x="558800" y="4187568"/>
            <a:ext cx="11074400" cy="769441"/>
          </a:xfrm>
          <a:prstGeom prst="rect">
            <a:avLst/>
          </a:prstGeom>
          <a:noFill/>
          <a:effectLst>
            <a:glow rad="101600">
              <a:sysClr val="window" lastClr="FFFFFF"/>
            </a:glow>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zh-TW" altLang="en-US" sz="3500" b="0" i="0" dirty="0">
                <a:effectLst/>
                <a:latin typeface="方正準圓" panose="02000000000000000000" pitchFamily="2" charset="-120"/>
                <a:ea typeface="方正準圓" panose="02000000000000000000" pitchFamily="2" charset="-120"/>
              </a:rPr>
              <a:t>他們歡歡喜喜地守除酵節七日⋯⋯ </a:t>
            </a:r>
            <a:r>
              <a:rPr lang="en-US" altLang="zh-TW" sz="3500" b="0" i="0" dirty="0">
                <a:effectLst/>
                <a:latin typeface="方正準圓" panose="02000000000000000000" pitchFamily="2" charset="-120"/>
                <a:ea typeface="方正準圓" panose="02000000000000000000" pitchFamily="2" charset="-120"/>
              </a:rPr>
              <a:t>(</a:t>
            </a:r>
            <a:r>
              <a:rPr lang="en-US" altLang="zh-TW" sz="3500" dirty="0">
                <a:latin typeface="方正準圓" panose="02000000000000000000" pitchFamily="2" charset="-120"/>
                <a:ea typeface="方正準圓" panose="02000000000000000000" pitchFamily="2" charset="-120"/>
              </a:rPr>
              <a:t>6:22</a:t>
            </a:r>
            <a:r>
              <a:rPr lang="en-US" altLang="zh-TW" sz="3500" b="0" i="0" dirty="0">
                <a:effectLst/>
                <a:latin typeface="方正準圓" panose="02000000000000000000" pitchFamily="2" charset="-120"/>
                <a:ea typeface="方正準圓" panose="02000000000000000000" pitchFamily="2" charset="-120"/>
              </a:rPr>
              <a:t>)</a:t>
            </a:r>
            <a:endParaRPr lang="zh-TW" altLang="en-US" sz="3500" dirty="0">
              <a:latin typeface="方正準圓" panose="02000000000000000000" pitchFamily="2" charset="-120"/>
              <a:ea typeface="方正準圓" panose="02000000000000000000" pitchFamily="2" charset="-120"/>
            </a:endParaRPr>
          </a:p>
        </p:txBody>
      </p:sp>
      <p:sp>
        <p:nvSpPr>
          <p:cNvPr id="7" name="內容版面配置區 2">
            <a:extLst>
              <a:ext uri="{FF2B5EF4-FFF2-40B4-BE49-F238E27FC236}">
                <a16:creationId xmlns:a16="http://schemas.microsoft.com/office/drawing/2014/main" id="{59974D5D-82A9-D88A-B28E-3AE3FDB727FD}"/>
              </a:ext>
            </a:extLst>
          </p:cNvPr>
          <p:cNvSpPr txBox="1">
            <a:spLocks/>
          </p:cNvSpPr>
          <p:nvPr/>
        </p:nvSpPr>
        <p:spPr>
          <a:xfrm>
            <a:off x="558800" y="3327601"/>
            <a:ext cx="11074400" cy="769441"/>
          </a:xfrm>
          <a:prstGeom prst="rect">
            <a:avLst/>
          </a:prstGeom>
          <a:noFill/>
          <a:effectLst>
            <a:glow rad="101600">
              <a:sysClr val="window" lastClr="FFFFFF"/>
            </a:glow>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zh-TW" altLang="en-US" sz="3500" b="0" i="0" dirty="0">
                <a:effectLst/>
                <a:latin typeface="方正準圓" panose="02000000000000000000" pitchFamily="2" charset="-120"/>
                <a:ea typeface="方正準圓" panose="02000000000000000000" pitchFamily="2" charset="-120"/>
              </a:rPr>
              <a:t>正月十四日，被擄歸回的人守逾越節。 </a:t>
            </a:r>
            <a:r>
              <a:rPr lang="en-US" altLang="zh-TW" sz="3500" b="0" i="0" dirty="0">
                <a:effectLst/>
                <a:latin typeface="方正準圓" panose="02000000000000000000" pitchFamily="2" charset="-120"/>
                <a:ea typeface="方正準圓" panose="02000000000000000000" pitchFamily="2" charset="-120"/>
              </a:rPr>
              <a:t>(</a:t>
            </a:r>
            <a:r>
              <a:rPr lang="en-US" altLang="zh-TW" sz="3500" dirty="0">
                <a:latin typeface="方正準圓" panose="02000000000000000000" pitchFamily="2" charset="-120"/>
                <a:ea typeface="方正準圓" panose="02000000000000000000" pitchFamily="2" charset="-120"/>
              </a:rPr>
              <a:t>6:19</a:t>
            </a:r>
            <a:r>
              <a:rPr lang="en-US" altLang="zh-TW" sz="3500" b="0" i="0" dirty="0">
                <a:effectLst/>
                <a:latin typeface="方正準圓" panose="02000000000000000000" pitchFamily="2" charset="-120"/>
                <a:ea typeface="方正準圓" panose="02000000000000000000" pitchFamily="2" charset="-120"/>
              </a:rPr>
              <a:t>)</a:t>
            </a:r>
            <a:endParaRPr lang="zh-TW" altLang="en-US" sz="3500" dirty="0">
              <a:latin typeface="方正準圓" panose="02000000000000000000" pitchFamily="2" charset="-120"/>
              <a:ea typeface="方正準圓" panose="02000000000000000000" pitchFamily="2" charset="-120"/>
            </a:endParaRPr>
          </a:p>
        </p:txBody>
      </p:sp>
    </p:spTree>
    <p:extLst>
      <p:ext uri="{BB962C8B-B14F-4D97-AF65-F5344CB8AC3E}">
        <p14:creationId xmlns:p14="http://schemas.microsoft.com/office/powerpoint/2010/main" val="2444999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a:extLst>
              <a:ext uri="{FF2B5EF4-FFF2-40B4-BE49-F238E27FC236}">
                <a16:creationId xmlns:a16="http://schemas.microsoft.com/office/drawing/2014/main" id="{A7733500-4752-410A-A421-8070FD11865B}"/>
              </a:ext>
            </a:extLst>
          </p:cNvPr>
          <p:cNvSpPr txBox="1"/>
          <p:nvPr/>
        </p:nvSpPr>
        <p:spPr>
          <a:xfrm>
            <a:off x="280368" y="127712"/>
            <a:ext cx="7632848"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HK" altLang="en-US" sz="44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以斯拉登場：</a:t>
            </a:r>
            <a:endParaRPr kumimoji="0" lang="zh-TW" altLang="en-US" sz="44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endParaRPr>
          </a:p>
        </p:txBody>
      </p:sp>
      <p:sp>
        <p:nvSpPr>
          <p:cNvPr id="5" name="內容版面配置區 2">
            <a:extLst>
              <a:ext uri="{FF2B5EF4-FFF2-40B4-BE49-F238E27FC236}">
                <a16:creationId xmlns:a16="http://schemas.microsoft.com/office/drawing/2014/main" id="{4824527F-5AC9-464B-A6CE-6EFB2E13C535}"/>
              </a:ext>
            </a:extLst>
          </p:cNvPr>
          <p:cNvSpPr txBox="1">
            <a:spLocks/>
          </p:cNvSpPr>
          <p:nvPr/>
        </p:nvSpPr>
        <p:spPr>
          <a:xfrm>
            <a:off x="452580" y="938622"/>
            <a:ext cx="11074400" cy="1125455"/>
          </a:xfrm>
          <a:prstGeom prst="rect">
            <a:avLst/>
          </a:prstGeom>
          <a:noFill/>
          <a:effectLst>
            <a:glow rad="101600">
              <a:sysClr val="window" lastClr="FFFFFF"/>
            </a:glow>
          </a:effectLst>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kumimoji="0" lang="en-US" altLang="zh-TW" sz="33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a:t>
            </a:r>
            <a:r>
              <a:rPr kumimoji="0" lang="zh-TW" altLang="en-US" sz="33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波斯王亞達薛西在位的時候，有個人叫以斯拉。</a:t>
            </a:r>
            <a:endParaRPr kumimoji="0" lang="en-US" altLang="zh-TW" sz="33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endParaRPr>
          </a:p>
          <a:p>
            <a:pPr marL="0" indent="0" algn="just">
              <a:buNone/>
            </a:pPr>
            <a:r>
              <a:rPr kumimoji="0" lang="zh-TW" altLang="en-US" sz="33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a:t>
            </a:r>
            <a:r>
              <a:rPr kumimoji="0" lang="en-US" altLang="zh-HK" sz="33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7:1</a:t>
            </a:r>
            <a:r>
              <a:rPr kumimoji="0" lang="zh-HK" altLang="en-US" sz="33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下</a:t>
            </a:r>
            <a:r>
              <a:rPr lang="zh-TW" altLang="en-US" sz="3300" dirty="0">
                <a:latin typeface="方正準圓" panose="02000000000000000000" pitchFamily="2" charset="-120"/>
                <a:ea typeface="方正準圓" panose="02000000000000000000" pitchFamily="2" charset="-120"/>
              </a:rPr>
              <a:t>；主前</a:t>
            </a:r>
            <a:r>
              <a:rPr lang="en-US" altLang="zh-TW" sz="3300" dirty="0">
                <a:latin typeface="方正準圓" panose="02000000000000000000" pitchFamily="2" charset="-120"/>
                <a:ea typeface="方正準圓" panose="02000000000000000000" pitchFamily="2" charset="-120"/>
              </a:rPr>
              <a:t>465</a:t>
            </a:r>
            <a:r>
              <a:rPr lang="zh-TW" altLang="en-US" sz="3300" dirty="0">
                <a:latin typeface="方正準圓" panose="02000000000000000000" pitchFamily="2" charset="-120"/>
                <a:ea typeface="方正準圓" panose="02000000000000000000" pitchFamily="2" charset="-120"/>
              </a:rPr>
              <a:t>年登基</a:t>
            </a:r>
            <a:r>
              <a:rPr kumimoji="0" lang="en-US" altLang="zh-TW" sz="33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a:t>
            </a:r>
            <a:endParaRPr kumimoji="0" lang="zh-TW" altLang="en-US" sz="33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endParaRPr>
          </a:p>
        </p:txBody>
      </p:sp>
      <p:sp>
        <p:nvSpPr>
          <p:cNvPr id="3" name="標題 1">
            <a:extLst>
              <a:ext uri="{FF2B5EF4-FFF2-40B4-BE49-F238E27FC236}">
                <a16:creationId xmlns:a16="http://schemas.microsoft.com/office/drawing/2014/main" id="{C1960BC1-188F-35BD-FCCD-0139D2C7AD88}"/>
              </a:ext>
            </a:extLst>
          </p:cNvPr>
          <p:cNvSpPr txBox="1">
            <a:spLocks/>
          </p:cNvSpPr>
          <p:nvPr/>
        </p:nvSpPr>
        <p:spPr bwMode="auto">
          <a:xfrm>
            <a:off x="660401" y="4112349"/>
            <a:ext cx="9407236" cy="1693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spcBef>
                <a:spcPct val="20000"/>
              </a:spcBef>
              <a:buFont typeface="Arial" charset="0"/>
              <a:buChar char="•"/>
              <a:defRPr sz="3200">
                <a:solidFill>
                  <a:schemeClr val="tx1"/>
                </a:solidFill>
                <a:latin typeface="Calibri" pitchFamily="34" charset="0"/>
                <a:ea typeface="新細明體" pitchFamily="18" charset="-120"/>
              </a:defRPr>
            </a:lvl1pPr>
            <a:lvl2pPr marL="742950" indent="-285750" defTabSz="457200" eaLnBrk="0" hangingPunct="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eaLnBrk="1" fontAlgn="base" hangingPunct="1">
              <a:spcBef>
                <a:spcPct val="0"/>
              </a:spcBef>
              <a:spcAft>
                <a:spcPct val="0"/>
              </a:spcAft>
              <a:buNone/>
              <a:defRPr/>
            </a:pPr>
            <a:r>
              <a:rPr kumimoji="0" lang="en-US" altLang="zh-HK" sz="350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a:t>
            </a:r>
            <a:r>
              <a:rPr kumimoji="0" lang="zh-HK" altLang="en-US" sz="350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 </a:t>
            </a:r>
            <a:r>
              <a:rPr kumimoji="0" lang="zh-TW" altLang="en-US" sz="350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第二</a:t>
            </a:r>
            <a:r>
              <a:rPr lang="zh-HK" altLang="en-US" sz="3500" dirty="0">
                <a:latin typeface="Bernard MT Condensed" pitchFamily="18" charset="0"/>
                <a:ea typeface="方正粗圓" pitchFamily="2" charset="-120"/>
                <a:cs typeface="Times New Roman" pitchFamily="18" charset="0"/>
              </a:rPr>
              <a:t>聖殿重建後</a:t>
            </a:r>
            <a:r>
              <a:rPr lang="en-US" altLang="zh-HK" sz="3500" dirty="0">
                <a:latin typeface="Bernard MT Condensed" pitchFamily="18" charset="0"/>
                <a:ea typeface="方正粗圓" pitchFamily="2" charset="-120"/>
                <a:cs typeface="Times New Roman" pitchFamily="18" charset="0"/>
              </a:rPr>
              <a:t>57</a:t>
            </a:r>
            <a:r>
              <a:rPr lang="zh-HK" altLang="en-US" sz="3500" dirty="0">
                <a:latin typeface="Bernard MT Condensed" pitchFamily="18" charset="0"/>
                <a:ea typeface="方正粗圓" pitchFamily="2" charset="-120"/>
                <a:cs typeface="Times New Roman" pitchFamily="18" charset="0"/>
              </a:rPr>
              <a:t>年；</a:t>
            </a:r>
            <a:endParaRPr lang="en-US" altLang="zh-HK" sz="3500" dirty="0">
              <a:latin typeface="Bernard MT Condensed" pitchFamily="18" charset="0"/>
              <a:ea typeface="方正粗圓" pitchFamily="2" charset="-120"/>
              <a:cs typeface="Times New Roman" pitchFamily="18" charset="0"/>
            </a:endParaRPr>
          </a:p>
          <a:p>
            <a:pPr eaLnBrk="1" fontAlgn="base" hangingPunct="1">
              <a:spcBef>
                <a:spcPct val="0"/>
              </a:spcBef>
              <a:spcAft>
                <a:spcPct val="0"/>
              </a:spcAft>
              <a:buNone/>
              <a:defRPr/>
            </a:pPr>
            <a:r>
              <a:rPr lang="en-US" altLang="zh-HK" sz="3500" dirty="0">
                <a:latin typeface="Bernard MT Condensed" pitchFamily="18" charset="0"/>
                <a:ea typeface="方正粗圓" pitchFamily="2" charset="-120"/>
                <a:cs typeface="Times New Roman" pitchFamily="18" charset="0"/>
              </a:rPr>
              <a:t>#</a:t>
            </a:r>
            <a:r>
              <a:rPr lang="zh-HK" altLang="en-US" sz="3500" dirty="0">
                <a:latin typeface="Bernard MT Condensed" pitchFamily="18" charset="0"/>
                <a:ea typeface="方正粗圓" pitchFamily="2" charset="-120"/>
                <a:cs typeface="Times New Roman" pitchFamily="18" charset="0"/>
              </a:rPr>
              <a:t> 亦即是第一批百姓回歸</a:t>
            </a:r>
            <a:r>
              <a:rPr lang="en-US" altLang="zh-HK" sz="3500" dirty="0">
                <a:latin typeface="Bernard MT Condensed" pitchFamily="18" charset="0"/>
                <a:ea typeface="方正粗圓" pitchFamily="2" charset="-120"/>
                <a:cs typeface="Times New Roman" pitchFamily="18" charset="0"/>
              </a:rPr>
              <a:t>80</a:t>
            </a:r>
            <a:r>
              <a:rPr lang="zh-HK" altLang="en-US" sz="3500" dirty="0">
                <a:latin typeface="Bernard MT Condensed" pitchFamily="18" charset="0"/>
                <a:ea typeface="方正粗圓" pitchFamily="2" charset="-120"/>
                <a:cs typeface="Times New Roman" pitchFamily="18" charset="0"/>
              </a:rPr>
              <a:t>年後；</a:t>
            </a:r>
            <a:endParaRPr lang="en-US" altLang="zh-HK" sz="3500" dirty="0">
              <a:latin typeface="Bernard MT Condensed" pitchFamily="18" charset="0"/>
              <a:ea typeface="方正粗圓" pitchFamily="2" charset="-120"/>
              <a:cs typeface="Times New Roman" pitchFamily="18" charset="0"/>
            </a:endParaRPr>
          </a:p>
          <a:p>
            <a:pPr eaLnBrk="1" fontAlgn="base" hangingPunct="1">
              <a:spcBef>
                <a:spcPct val="0"/>
              </a:spcBef>
              <a:spcAft>
                <a:spcPct val="0"/>
              </a:spcAft>
              <a:buNone/>
              <a:defRPr/>
            </a:pPr>
            <a:r>
              <a:rPr lang="en-US" altLang="zh-HK" sz="3500" dirty="0">
                <a:latin typeface="Bernard MT Condensed" pitchFamily="18" charset="0"/>
                <a:ea typeface="方正粗圓" pitchFamily="2" charset="-120"/>
                <a:cs typeface="Times New Roman" pitchFamily="18" charset="0"/>
              </a:rPr>
              <a:t>#</a:t>
            </a:r>
            <a:r>
              <a:rPr lang="zh-HK" altLang="en-US" sz="3500" dirty="0">
                <a:latin typeface="Bernard MT Condensed" pitchFamily="18" charset="0"/>
                <a:ea typeface="方正粗圓" pitchFamily="2" charset="-120"/>
                <a:cs typeface="Times New Roman" pitchFamily="18" charset="0"/>
              </a:rPr>
              <a:t> </a:t>
            </a:r>
            <a:r>
              <a:rPr lang="zh-TW" altLang="en-US" sz="3500" dirty="0">
                <a:latin typeface="Bernard MT Condensed" pitchFamily="18" charset="0"/>
                <a:ea typeface="方正粗圓" pitchFamily="2" charset="-120"/>
                <a:cs typeface="Times New Roman" pitchFamily="18" charset="0"/>
              </a:rPr>
              <a:t>以斯拉</a:t>
            </a:r>
            <a:r>
              <a:rPr lang="zh-HK" altLang="en-US" sz="3500" dirty="0">
                <a:latin typeface="Bernard MT Condensed" pitchFamily="18" charset="0"/>
                <a:ea typeface="方正粗圓" pitchFamily="2" charset="-120"/>
                <a:cs typeface="Times New Roman" pitchFamily="18" charset="0"/>
              </a:rPr>
              <a:t>帶著第二批</a:t>
            </a:r>
            <a:r>
              <a:rPr lang="zh-TW" altLang="en-US" sz="3500" dirty="0">
                <a:latin typeface="Bernard MT Condensed" pitchFamily="18" charset="0"/>
                <a:ea typeface="方正粗圓" pitchFamily="2" charset="-120"/>
                <a:cs typeface="Times New Roman" pitchFamily="18" charset="0"/>
              </a:rPr>
              <a:t>被擄的子民</a:t>
            </a:r>
            <a:r>
              <a:rPr lang="zh-HK" altLang="en-US" sz="3500" dirty="0">
                <a:latin typeface="Bernard MT Condensed" pitchFamily="18" charset="0"/>
                <a:ea typeface="方正粗圓" pitchFamily="2" charset="-120"/>
                <a:cs typeface="Times New Roman" pitchFamily="18" charset="0"/>
              </a:rPr>
              <a:t>回歸耶路撒冷。</a:t>
            </a:r>
          </a:p>
        </p:txBody>
      </p:sp>
      <p:sp>
        <p:nvSpPr>
          <p:cNvPr id="7" name="內容版面配置區 2">
            <a:extLst>
              <a:ext uri="{FF2B5EF4-FFF2-40B4-BE49-F238E27FC236}">
                <a16:creationId xmlns:a16="http://schemas.microsoft.com/office/drawing/2014/main" id="{4229C9C2-FDF3-E607-B13B-69207C455D8B}"/>
              </a:ext>
            </a:extLst>
          </p:cNvPr>
          <p:cNvSpPr txBox="1">
            <a:spLocks/>
          </p:cNvSpPr>
          <p:nvPr/>
        </p:nvSpPr>
        <p:spPr>
          <a:xfrm>
            <a:off x="558800" y="2105546"/>
            <a:ext cx="11074400" cy="769441"/>
          </a:xfrm>
          <a:prstGeom prst="rect">
            <a:avLst/>
          </a:prstGeom>
          <a:noFill/>
          <a:ln>
            <a:solidFill>
              <a:schemeClr val="tx1"/>
            </a:solidFill>
          </a:ln>
          <a:effectLst>
            <a:glow rad="101600">
              <a:sysClr val="window" lastClr="FFFFFF"/>
            </a:glow>
          </a:effectLst>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zh-TW" altLang="en-US" sz="3300" b="0" i="0" dirty="0">
                <a:effectLst/>
                <a:latin typeface="方正準圓" panose="02000000000000000000" pitchFamily="2" charset="-120"/>
                <a:ea typeface="方正準圓" panose="02000000000000000000" pitchFamily="2" charset="-120"/>
              </a:rPr>
              <a:t>王第七年五月，以斯拉到了耶路撒冷。</a:t>
            </a:r>
            <a:r>
              <a:rPr lang="en-US" altLang="zh-TW" sz="3300" b="0" i="0" dirty="0">
                <a:effectLst/>
                <a:latin typeface="方正準圓" panose="02000000000000000000" pitchFamily="2" charset="-120"/>
                <a:ea typeface="方正準圓" panose="02000000000000000000" pitchFamily="2" charset="-120"/>
              </a:rPr>
              <a:t>(</a:t>
            </a:r>
            <a:r>
              <a:rPr lang="en-US" altLang="zh-HK" sz="3300" b="0" i="0" dirty="0">
                <a:effectLst/>
                <a:latin typeface="方正準圓" panose="02000000000000000000" pitchFamily="2" charset="-120"/>
                <a:ea typeface="方正準圓" panose="02000000000000000000" pitchFamily="2" charset="-120"/>
              </a:rPr>
              <a:t>7:8</a:t>
            </a:r>
            <a:r>
              <a:rPr lang="zh-HK" altLang="en-US" sz="3300" b="0" i="0" dirty="0">
                <a:effectLst/>
                <a:latin typeface="方正準圓" panose="02000000000000000000" pitchFamily="2" charset="-120"/>
                <a:ea typeface="方正準圓" panose="02000000000000000000" pitchFamily="2" charset="-120"/>
              </a:rPr>
              <a:t>；主前</a:t>
            </a:r>
            <a:r>
              <a:rPr lang="en-US" altLang="zh-HK" sz="3300" b="0" i="0" dirty="0">
                <a:effectLst/>
                <a:latin typeface="方正準圓" panose="02000000000000000000" pitchFamily="2" charset="-120"/>
                <a:ea typeface="方正準圓" panose="02000000000000000000" pitchFamily="2" charset="-120"/>
              </a:rPr>
              <a:t>458</a:t>
            </a:r>
            <a:r>
              <a:rPr lang="zh-HK" altLang="en-US" sz="3300" b="0" i="0" dirty="0">
                <a:effectLst/>
                <a:latin typeface="方正準圓" panose="02000000000000000000" pitchFamily="2" charset="-120"/>
                <a:ea typeface="方正準圓" panose="02000000000000000000" pitchFamily="2" charset="-120"/>
              </a:rPr>
              <a:t>年</a:t>
            </a:r>
            <a:r>
              <a:rPr lang="en-US" altLang="zh-TW" sz="3300" b="0" i="0" dirty="0">
                <a:effectLst/>
                <a:latin typeface="方正準圓" panose="02000000000000000000" pitchFamily="2" charset="-120"/>
                <a:ea typeface="方正準圓" panose="02000000000000000000" pitchFamily="2" charset="-120"/>
              </a:rPr>
              <a:t>)</a:t>
            </a:r>
            <a:endParaRPr lang="zh-TW" altLang="en-US" sz="3300" dirty="0">
              <a:latin typeface="方正準圓" panose="02000000000000000000" pitchFamily="2" charset="-120"/>
              <a:ea typeface="方正準圓" panose="02000000000000000000" pitchFamily="2" charset="-120"/>
            </a:endParaRPr>
          </a:p>
        </p:txBody>
      </p:sp>
      <p:sp>
        <p:nvSpPr>
          <p:cNvPr id="2" name="內容版面配置區 2">
            <a:extLst>
              <a:ext uri="{FF2B5EF4-FFF2-40B4-BE49-F238E27FC236}">
                <a16:creationId xmlns:a16="http://schemas.microsoft.com/office/drawing/2014/main" id="{A85B6BA8-A04D-E210-3C61-4D8AAF3633D9}"/>
              </a:ext>
            </a:extLst>
          </p:cNvPr>
          <p:cNvSpPr txBox="1">
            <a:spLocks/>
          </p:cNvSpPr>
          <p:nvPr/>
        </p:nvSpPr>
        <p:spPr>
          <a:xfrm>
            <a:off x="558800" y="3004322"/>
            <a:ext cx="11074400" cy="978692"/>
          </a:xfrm>
          <a:prstGeom prst="rect">
            <a:avLst/>
          </a:prstGeom>
          <a:noFill/>
          <a:effectLst>
            <a:glow rad="101600">
              <a:sysClr val="window" lastClr="FFFFFF"/>
            </a:glow>
          </a:effectLst>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zh-TW" altLang="en-US" sz="3300" b="0" i="0" dirty="0">
                <a:effectLst/>
                <a:latin typeface="方正準圓" panose="02000000000000000000" pitchFamily="2" charset="-120"/>
                <a:ea typeface="方正準圓" panose="02000000000000000000" pitchFamily="2" charset="-120"/>
              </a:rPr>
              <a:t>正月初一，他從巴比倫起程，五月初一就到了耶路撒冷，因為他神施恩的手幫助他。</a:t>
            </a:r>
            <a:r>
              <a:rPr lang="en-US" altLang="zh-TW" sz="3300" b="0" i="0" dirty="0">
                <a:effectLst/>
                <a:latin typeface="方正準圓" panose="02000000000000000000" pitchFamily="2" charset="-120"/>
                <a:ea typeface="方正準圓" panose="02000000000000000000" pitchFamily="2" charset="-120"/>
              </a:rPr>
              <a:t>(</a:t>
            </a:r>
            <a:r>
              <a:rPr lang="en-US" altLang="zh-HK" sz="3300" b="0" i="0" dirty="0">
                <a:effectLst/>
                <a:latin typeface="方正準圓" panose="02000000000000000000" pitchFamily="2" charset="-120"/>
                <a:ea typeface="方正準圓" panose="02000000000000000000" pitchFamily="2" charset="-120"/>
              </a:rPr>
              <a:t>7:9</a:t>
            </a:r>
            <a:r>
              <a:rPr lang="en-US" altLang="zh-TW" sz="3300" b="0" i="0" dirty="0">
                <a:effectLst/>
                <a:latin typeface="方正準圓" panose="02000000000000000000" pitchFamily="2" charset="-120"/>
                <a:ea typeface="方正準圓" panose="02000000000000000000" pitchFamily="2" charset="-120"/>
              </a:rPr>
              <a:t>)</a:t>
            </a:r>
            <a:endParaRPr lang="zh-TW" altLang="en-US" sz="3300" dirty="0">
              <a:latin typeface="方正準圓" panose="02000000000000000000" pitchFamily="2" charset="-120"/>
              <a:ea typeface="方正準圓" panose="02000000000000000000" pitchFamily="2" charset="-120"/>
            </a:endParaRPr>
          </a:p>
        </p:txBody>
      </p:sp>
    </p:spTree>
    <p:extLst>
      <p:ext uri="{BB962C8B-B14F-4D97-AF65-F5344CB8AC3E}">
        <p14:creationId xmlns:p14="http://schemas.microsoft.com/office/powerpoint/2010/main" val="177640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a:extLst>
              <a:ext uri="{FF2B5EF4-FFF2-40B4-BE49-F238E27FC236}">
                <a16:creationId xmlns:a16="http://schemas.microsoft.com/office/drawing/2014/main" id="{A7733500-4752-410A-A421-8070FD11865B}"/>
              </a:ext>
            </a:extLst>
          </p:cNvPr>
          <p:cNvSpPr txBox="1"/>
          <p:nvPr/>
        </p:nvSpPr>
        <p:spPr>
          <a:xfrm>
            <a:off x="252659" y="180357"/>
            <a:ext cx="4263923"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HK" altLang="en-US" sz="42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以斯拉</a:t>
            </a:r>
            <a:r>
              <a:rPr kumimoji="0" lang="zh-TW" altLang="en-US" sz="42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小檔案：</a:t>
            </a:r>
          </a:p>
        </p:txBody>
      </p:sp>
      <p:sp>
        <p:nvSpPr>
          <p:cNvPr id="5" name="內容版面配置區 2">
            <a:extLst>
              <a:ext uri="{FF2B5EF4-FFF2-40B4-BE49-F238E27FC236}">
                <a16:creationId xmlns:a16="http://schemas.microsoft.com/office/drawing/2014/main" id="{4824527F-5AC9-464B-A6CE-6EFB2E13C535}"/>
              </a:ext>
            </a:extLst>
          </p:cNvPr>
          <p:cNvSpPr txBox="1">
            <a:spLocks/>
          </p:cNvSpPr>
          <p:nvPr/>
        </p:nvSpPr>
        <p:spPr>
          <a:xfrm>
            <a:off x="398505" y="919021"/>
            <a:ext cx="11540836" cy="3435922"/>
          </a:xfrm>
          <a:prstGeom prst="rect">
            <a:avLst/>
          </a:prstGeom>
          <a:noFill/>
          <a:effectLst>
            <a:glow rad="101600">
              <a:sysClr val="window" lastClr="FFFFFF"/>
            </a:glow>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altLang="zh-HK" baseline="30000" dirty="0">
                <a:latin typeface="方正粗圓" pitchFamily="2" charset="-120"/>
                <a:ea typeface="方正粗圓" pitchFamily="2" charset="-120"/>
              </a:rPr>
              <a:t>1</a:t>
            </a:r>
            <a:r>
              <a:rPr kumimoji="0" lang="en-US" altLang="zh-TW"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a:t>
            </a:r>
            <a:r>
              <a:rPr kumimoji="0" lang="zh-TW" altLang="en-US"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有個人叫以斯拉，他是西萊雅的兒子，西萊雅是亞撒利雅的兒子，亞撒利雅是希勒家的兒子，</a:t>
            </a:r>
            <a:r>
              <a:rPr lang="en-US" altLang="zh-HK" baseline="30000" dirty="0">
                <a:latin typeface="方正粗圓" pitchFamily="2" charset="-120"/>
                <a:ea typeface="方正粗圓" pitchFamily="2" charset="-120"/>
              </a:rPr>
              <a:t>2</a:t>
            </a:r>
            <a:r>
              <a:rPr kumimoji="0" lang="zh-TW" altLang="en-US"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希勒家是沙龍的兒子，沙龍是撒督的兒子，撒督是亞希突的兒子，</a:t>
            </a:r>
            <a:r>
              <a:rPr lang="en-US" altLang="zh-HK" baseline="30000" dirty="0">
                <a:latin typeface="方正粗圓" pitchFamily="2" charset="-120"/>
                <a:ea typeface="方正粗圓" pitchFamily="2" charset="-120"/>
              </a:rPr>
              <a:t>3</a:t>
            </a:r>
            <a:r>
              <a:rPr kumimoji="0" lang="zh-TW" altLang="en-US"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亞希突是亞瑪利雅的兒子，亞瑪利雅是亞撒利雅的兒子，亞撒利雅是米拉約的兒子，</a:t>
            </a:r>
            <a:r>
              <a:rPr kumimoji="0" lang="en-US" altLang="zh-TW" b="0" i="0" u="none" strike="noStrike" kern="1200" cap="none" spc="0" normalizeH="0" baseline="30000" noProof="0" dirty="0">
                <a:ln>
                  <a:noFill/>
                </a:ln>
                <a:effectLst/>
                <a:uLnTx/>
                <a:uFillTx/>
                <a:latin typeface="方正粗圓" pitchFamily="2" charset="-120"/>
                <a:ea typeface="方正粗圓" pitchFamily="2" charset="-120"/>
                <a:cs typeface="+mn-cs"/>
              </a:rPr>
              <a:t>4</a:t>
            </a:r>
            <a:r>
              <a:rPr kumimoji="0" lang="zh-TW" altLang="en-US"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米拉約是西拉希雅的兒子，西拉希雅是烏西的兒子，烏西是布基的兒子，</a:t>
            </a:r>
            <a:r>
              <a:rPr lang="en-US" altLang="zh-HK" baseline="30000" dirty="0">
                <a:latin typeface="方正粗圓" pitchFamily="2" charset="-120"/>
                <a:ea typeface="方正粗圓" pitchFamily="2" charset="-120"/>
              </a:rPr>
              <a:t>5</a:t>
            </a:r>
            <a:r>
              <a:rPr kumimoji="0" lang="zh-TW" altLang="en-US"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布基是亞比書的兒子，亞比書是非尼哈的兒子，非尼哈是以利亞撒的兒子，以利亞撒是</a:t>
            </a:r>
            <a:r>
              <a:rPr kumimoji="0" lang="zh-TW" altLang="en-US" b="0" i="0" u="none" strike="noStrike" kern="1200" cap="none" spc="0" normalizeH="0" baseline="0" noProof="0" dirty="0">
                <a:ln>
                  <a:noFill/>
                </a:ln>
                <a:effectLst/>
                <a:highlight>
                  <a:srgbClr val="EAEAEA"/>
                </a:highlight>
                <a:uLnTx/>
                <a:uFillTx/>
                <a:latin typeface="方正準圓" panose="02000000000000000000" pitchFamily="2" charset="-120"/>
                <a:ea typeface="方正準圓" panose="02000000000000000000" pitchFamily="2" charset="-120"/>
                <a:cs typeface="+mn-cs"/>
              </a:rPr>
              <a:t>亞倫大祭司的兒子</a:t>
            </a:r>
            <a:r>
              <a:rPr kumimoji="0" lang="zh-TW" altLang="en-US"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 </a:t>
            </a:r>
          </a:p>
        </p:txBody>
      </p:sp>
      <p:sp>
        <p:nvSpPr>
          <p:cNvPr id="2" name="標題 1">
            <a:extLst>
              <a:ext uri="{FF2B5EF4-FFF2-40B4-BE49-F238E27FC236}">
                <a16:creationId xmlns:a16="http://schemas.microsoft.com/office/drawing/2014/main" id="{48D13302-310D-20D6-FC42-4F5B9C6D589C}"/>
              </a:ext>
            </a:extLst>
          </p:cNvPr>
          <p:cNvSpPr txBox="1">
            <a:spLocks/>
          </p:cNvSpPr>
          <p:nvPr/>
        </p:nvSpPr>
        <p:spPr bwMode="auto">
          <a:xfrm>
            <a:off x="614217" y="4484255"/>
            <a:ext cx="6310170" cy="139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spcBef>
                <a:spcPct val="20000"/>
              </a:spcBef>
              <a:buFont typeface="Arial" charset="0"/>
              <a:buChar char="•"/>
              <a:defRPr sz="3200">
                <a:solidFill>
                  <a:schemeClr val="tx1"/>
                </a:solidFill>
                <a:latin typeface="Calibri" pitchFamily="34" charset="0"/>
                <a:ea typeface="新細明體" pitchFamily="18" charset="-120"/>
              </a:defRPr>
            </a:lvl1pPr>
            <a:lvl2pPr marL="742950" indent="-285750" defTabSz="457200" eaLnBrk="0" hangingPunct="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eaLnBrk="1" fontAlgn="base" hangingPunct="1">
              <a:spcBef>
                <a:spcPct val="0"/>
              </a:spcBef>
              <a:spcAft>
                <a:spcPct val="0"/>
              </a:spcAft>
              <a:buNone/>
              <a:defRPr/>
            </a:pPr>
            <a:r>
              <a:rPr kumimoji="0" lang="en-US" altLang="zh-HK" sz="400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a:t>
            </a:r>
            <a:r>
              <a:rPr kumimoji="0" lang="zh-HK" altLang="en-US" sz="400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 </a:t>
            </a:r>
            <a:r>
              <a:rPr kumimoji="0" lang="zh-TW" altLang="en-US" sz="400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以斯拉是大祭司的後代</a:t>
            </a:r>
            <a:endParaRPr lang="en-US" altLang="zh-HK" sz="4000" dirty="0">
              <a:latin typeface="Bernard MT Condensed" pitchFamily="18" charset="0"/>
              <a:ea typeface="方正粗圓" pitchFamily="2" charset="-120"/>
              <a:cs typeface="Times New Roman" pitchFamily="18" charset="0"/>
            </a:endParaRPr>
          </a:p>
          <a:p>
            <a:pPr eaLnBrk="1" fontAlgn="base" hangingPunct="1">
              <a:spcBef>
                <a:spcPct val="0"/>
              </a:spcBef>
              <a:spcAft>
                <a:spcPct val="0"/>
              </a:spcAft>
              <a:buNone/>
              <a:defRPr/>
            </a:pPr>
            <a:r>
              <a:rPr lang="en-US" altLang="zh-HK" sz="4000" dirty="0">
                <a:latin typeface="Bernard MT Condensed" pitchFamily="18" charset="0"/>
                <a:ea typeface="方正粗圓" pitchFamily="2" charset="-120"/>
                <a:cs typeface="Times New Roman" pitchFamily="18" charset="0"/>
              </a:rPr>
              <a:t># </a:t>
            </a:r>
            <a:r>
              <a:rPr lang="zh-TW" altLang="en-US" sz="4000" dirty="0">
                <a:latin typeface="Bernard MT Condensed" pitchFamily="18" charset="0"/>
                <a:ea typeface="方正粗圓" pitchFamily="2" charset="-120"/>
                <a:cs typeface="Times New Roman" pitchFamily="18" charset="0"/>
              </a:rPr>
              <a:t>有資格進行任何的獻祭</a:t>
            </a:r>
            <a:endParaRPr lang="zh-HK" altLang="en-US" sz="4000" dirty="0">
              <a:latin typeface="Bernard MT Condensed" pitchFamily="18" charset="0"/>
              <a:ea typeface="方正粗圓" pitchFamily="2" charset="-120"/>
              <a:cs typeface="Times New Roman" pitchFamily="18" charset="0"/>
            </a:endParaRPr>
          </a:p>
        </p:txBody>
      </p:sp>
    </p:spTree>
    <p:extLst>
      <p:ext uri="{BB962C8B-B14F-4D97-AF65-F5344CB8AC3E}">
        <p14:creationId xmlns:p14="http://schemas.microsoft.com/office/powerpoint/2010/main" val="57218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a:extLst>
              <a:ext uri="{FF2B5EF4-FFF2-40B4-BE49-F238E27FC236}">
                <a16:creationId xmlns:a16="http://schemas.microsoft.com/office/drawing/2014/main" id="{A7733500-4752-410A-A421-8070FD11865B}"/>
              </a:ext>
            </a:extLst>
          </p:cNvPr>
          <p:cNvSpPr txBox="1"/>
          <p:nvPr/>
        </p:nvSpPr>
        <p:spPr>
          <a:xfrm>
            <a:off x="317313" y="192552"/>
            <a:ext cx="7632848"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HK" altLang="en-US" sz="44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以斯拉</a:t>
            </a:r>
            <a:r>
              <a:rPr kumimoji="0" lang="zh-TW" altLang="en-US" sz="44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小檔案：</a:t>
            </a:r>
          </a:p>
        </p:txBody>
      </p:sp>
      <p:sp>
        <p:nvSpPr>
          <p:cNvPr id="5" name="內容版面配置區 2">
            <a:extLst>
              <a:ext uri="{FF2B5EF4-FFF2-40B4-BE49-F238E27FC236}">
                <a16:creationId xmlns:a16="http://schemas.microsoft.com/office/drawing/2014/main" id="{4824527F-5AC9-464B-A6CE-6EFB2E13C535}"/>
              </a:ext>
            </a:extLst>
          </p:cNvPr>
          <p:cNvSpPr txBox="1">
            <a:spLocks/>
          </p:cNvSpPr>
          <p:nvPr/>
        </p:nvSpPr>
        <p:spPr>
          <a:xfrm>
            <a:off x="558800" y="1060772"/>
            <a:ext cx="11074400" cy="1959517"/>
          </a:xfrm>
          <a:prstGeom prst="rect">
            <a:avLst/>
          </a:prstGeom>
          <a:noFill/>
          <a:effectLst>
            <a:glow rad="101600">
              <a:sysClr val="window" lastClr="FFFFFF"/>
            </a:glow>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這以斯拉從巴比倫上來，他是一個文士，精通耶和華－以色列神所賜摩西的律法。王允准他一切所求的，因為耶和華－他神的手幫助他。 </a:t>
            </a:r>
            <a:r>
              <a:rPr kumimoji="0" lang="en-US" altLang="zh-TW"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a:t>
            </a:r>
            <a:r>
              <a:rPr kumimoji="0" lang="en-US" altLang="zh-HK"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7:6</a:t>
            </a:r>
            <a:r>
              <a:rPr kumimoji="0" lang="en-US" altLang="zh-TW"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a:t>
            </a:r>
            <a:endPar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endParaRPr>
          </a:p>
        </p:txBody>
      </p:sp>
      <p:sp>
        <p:nvSpPr>
          <p:cNvPr id="2" name="標題 1">
            <a:extLst>
              <a:ext uri="{FF2B5EF4-FFF2-40B4-BE49-F238E27FC236}">
                <a16:creationId xmlns:a16="http://schemas.microsoft.com/office/drawing/2014/main" id="{48D13302-310D-20D6-FC42-4F5B9C6D589C}"/>
              </a:ext>
            </a:extLst>
          </p:cNvPr>
          <p:cNvSpPr txBox="1">
            <a:spLocks/>
          </p:cNvSpPr>
          <p:nvPr/>
        </p:nvSpPr>
        <p:spPr bwMode="auto">
          <a:xfrm>
            <a:off x="748147" y="3116245"/>
            <a:ext cx="8789864" cy="2495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spcBef>
                <a:spcPct val="20000"/>
              </a:spcBef>
              <a:buFont typeface="Arial" charset="0"/>
              <a:buChar char="•"/>
              <a:defRPr sz="3200">
                <a:solidFill>
                  <a:schemeClr val="tx1"/>
                </a:solidFill>
                <a:latin typeface="Calibri" pitchFamily="34" charset="0"/>
                <a:ea typeface="新細明體" pitchFamily="18" charset="-120"/>
              </a:defRPr>
            </a:lvl1pPr>
            <a:lvl2pPr marL="742950" indent="-285750" defTabSz="457200" eaLnBrk="0" hangingPunct="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eaLnBrk="1" fontAlgn="base" hangingPunct="1">
              <a:spcBef>
                <a:spcPct val="0"/>
              </a:spcBef>
              <a:spcAft>
                <a:spcPct val="0"/>
              </a:spcAft>
              <a:buNone/>
              <a:defRPr/>
            </a:pPr>
            <a:r>
              <a:rPr kumimoji="0" lang="en-US" altLang="zh-HK" sz="400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 </a:t>
            </a:r>
            <a:r>
              <a:rPr kumimoji="0" lang="zh-TW" altLang="en-US" sz="400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文士</a:t>
            </a:r>
            <a:r>
              <a:rPr lang="zh-TW" altLang="en-US" sz="4000" dirty="0">
                <a:latin typeface="Bernard MT Condensed" pitchFamily="18" charset="0"/>
                <a:ea typeface="方正粗圓" pitchFamily="2" charset="-120"/>
                <a:cs typeface="Times New Roman" pitchFamily="18" charset="0"/>
              </a:rPr>
              <a:t>：君王旁邊的文書官</a:t>
            </a:r>
            <a:endParaRPr lang="en-US" altLang="zh-HK" sz="4000" dirty="0">
              <a:latin typeface="Bernard MT Condensed" pitchFamily="18" charset="0"/>
              <a:ea typeface="方正粗圓" pitchFamily="2" charset="-120"/>
              <a:cs typeface="Times New Roman" pitchFamily="18" charset="0"/>
            </a:endParaRPr>
          </a:p>
          <a:p>
            <a:pPr marL="442913" indent="-442913" eaLnBrk="1" fontAlgn="base" hangingPunct="1">
              <a:spcBef>
                <a:spcPct val="0"/>
              </a:spcBef>
              <a:spcAft>
                <a:spcPct val="0"/>
              </a:spcAft>
              <a:buNone/>
              <a:defRPr/>
            </a:pPr>
            <a:r>
              <a:rPr lang="en-US" altLang="zh-HK" sz="4000" dirty="0">
                <a:latin typeface="Bernard MT Condensed" pitchFamily="18" charset="0"/>
                <a:ea typeface="方正粗圓" pitchFamily="2" charset="-120"/>
                <a:cs typeface="Times New Roman" pitchFamily="18" charset="0"/>
              </a:rPr>
              <a:t># </a:t>
            </a:r>
            <a:r>
              <a:rPr lang="zh-TW" altLang="en-US" sz="4000" dirty="0">
                <a:latin typeface="Bernard MT Condensed" pitchFamily="18" charset="0"/>
                <a:ea typeface="方正粗圓" pitchFamily="2" charset="-120"/>
                <a:cs typeface="Times New Roman" pitchFamily="18" charset="0"/>
              </a:rPr>
              <a:t>被擄歸回後到耶穌</a:t>
            </a:r>
            <a:r>
              <a:rPr lang="zh-TW" altLang="en-US" sz="4000">
                <a:latin typeface="Bernard MT Condensed" pitchFamily="18" charset="0"/>
                <a:ea typeface="方正粗圓" pitchFamily="2" charset="-120"/>
                <a:cs typeface="Times New Roman" pitchFamily="18" charset="0"/>
              </a:rPr>
              <a:t>時期，是指</a:t>
            </a:r>
            <a:r>
              <a:rPr lang="zh-TW" altLang="en-US" sz="4000" dirty="0">
                <a:latin typeface="Bernard MT Condensed" pitchFamily="18" charset="0"/>
                <a:ea typeface="方正粗圓" pitchFamily="2" charset="-120"/>
                <a:cs typeface="Times New Roman" pitchFamily="18" charset="0"/>
              </a:rPr>
              <a:t>研讀和教導聖經的學者。</a:t>
            </a:r>
            <a:endParaRPr lang="en-US" altLang="zh-TW" sz="4000" dirty="0">
              <a:latin typeface="Bernard MT Condensed" pitchFamily="18" charset="0"/>
              <a:ea typeface="方正粗圓" pitchFamily="2" charset="-120"/>
              <a:cs typeface="Times New Roman" pitchFamily="18" charset="0"/>
            </a:endParaRPr>
          </a:p>
          <a:p>
            <a:pPr eaLnBrk="1" fontAlgn="base" hangingPunct="1">
              <a:spcBef>
                <a:spcPct val="0"/>
              </a:spcBef>
              <a:spcAft>
                <a:spcPct val="0"/>
              </a:spcAft>
              <a:buNone/>
              <a:defRPr/>
            </a:pPr>
            <a:r>
              <a:rPr lang="en-US" altLang="zh-TW" sz="4000" dirty="0">
                <a:latin typeface="Bernard MT Condensed" pitchFamily="18" charset="0"/>
                <a:ea typeface="方正粗圓" pitchFamily="2" charset="-120"/>
                <a:cs typeface="Times New Roman" pitchFamily="18" charset="0"/>
              </a:rPr>
              <a:t># </a:t>
            </a:r>
            <a:r>
              <a:rPr lang="zh-TW" altLang="en-US" sz="4000" dirty="0">
                <a:latin typeface="Bernard MT Condensed" pitchFamily="18" charset="0"/>
                <a:ea typeface="方正粗圓" pitchFamily="2" charset="-120"/>
                <a:cs typeface="Times New Roman" pitchFamily="18" charset="0"/>
              </a:rPr>
              <a:t>摩西律法的專家</a:t>
            </a:r>
            <a:endParaRPr lang="zh-HK" altLang="en-US" sz="4000" dirty="0">
              <a:latin typeface="Bernard MT Condensed" pitchFamily="18" charset="0"/>
              <a:ea typeface="方正粗圓" pitchFamily="2" charset="-120"/>
              <a:cs typeface="Times New Roman" pitchFamily="18" charset="0"/>
            </a:endParaRPr>
          </a:p>
        </p:txBody>
      </p:sp>
    </p:spTree>
    <p:extLst>
      <p:ext uri="{BB962C8B-B14F-4D97-AF65-F5344CB8AC3E}">
        <p14:creationId xmlns:p14="http://schemas.microsoft.com/office/powerpoint/2010/main" val="960233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a:extLst>
              <a:ext uri="{FF2B5EF4-FFF2-40B4-BE49-F238E27FC236}">
                <a16:creationId xmlns:a16="http://schemas.microsoft.com/office/drawing/2014/main" id="{A7733500-4752-410A-A421-8070FD11865B}"/>
              </a:ext>
            </a:extLst>
          </p:cNvPr>
          <p:cNvSpPr txBox="1"/>
          <p:nvPr/>
        </p:nvSpPr>
        <p:spPr>
          <a:xfrm>
            <a:off x="234185" y="294152"/>
            <a:ext cx="7632848"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HK" altLang="en-US" sz="44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以斯拉</a:t>
            </a:r>
            <a:r>
              <a:rPr kumimoji="0" lang="zh-TW" altLang="en-US" sz="44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小檔案：</a:t>
            </a:r>
          </a:p>
        </p:txBody>
      </p:sp>
      <p:sp>
        <p:nvSpPr>
          <p:cNvPr id="5" name="內容版面配置區 2">
            <a:extLst>
              <a:ext uri="{FF2B5EF4-FFF2-40B4-BE49-F238E27FC236}">
                <a16:creationId xmlns:a16="http://schemas.microsoft.com/office/drawing/2014/main" id="{4824527F-5AC9-464B-A6CE-6EFB2E13C535}"/>
              </a:ext>
            </a:extLst>
          </p:cNvPr>
          <p:cNvSpPr txBox="1">
            <a:spLocks/>
          </p:cNvSpPr>
          <p:nvPr/>
        </p:nvSpPr>
        <p:spPr>
          <a:xfrm>
            <a:off x="558800" y="1273210"/>
            <a:ext cx="11074400" cy="1285263"/>
          </a:xfrm>
          <a:prstGeom prst="rect">
            <a:avLst/>
          </a:prstGeom>
          <a:noFill/>
          <a:effectLst>
            <a:glow rad="101600">
              <a:sysClr val="window" lastClr="FFFFFF"/>
            </a:glow>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以斯拉立志</a:t>
            </a:r>
            <a:r>
              <a:rPr kumimoji="0" lang="zh-TW" altLang="en-US" sz="4000" b="0" i="0" u="none" strike="noStrike" kern="1200" cap="none" spc="0" normalizeH="0" baseline="0" noProof="0" dirty="0">
                <a:ln>
                  <a:noFill/>
                </a:ln>
                <a:effectLst/>
                <a:highlight>
                  <a:srgbClr val="EAEAEA"/>
                </a:highlight>
                <a:uLnTx/>
                <a:uFillTx/>
                <a:latin typeface="方正準圓" panose="02000000000000000000" pitchFamily="2" charset="-120"/>
                <a:ea typeface="方正準圓" panose="02000000000000000000" pitchFamily="2" charset="-120"/>
                <a:cs typeface="+mn-cs"/>
              </a:rPr>
              <a:t>考究遵行</a:t>
            </a:r>
            <a:r>
              <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耶和華的律法，又將律例典章</a:t>
            </a:r>
            <a:r>
              <a:rPr kumimoji="0" lang="zh-TW" altLang="en-US" sz="4000" b="0" i="0" u="none" strike="noStrike" kern="1200" cap="none" spc="0" normalizeH="0" baseline="0" noProof="0" dirty="0">
                <a:ln>
                  <a:noFill/>
                </a:ln>
                <a:effectLst/>
                <a:highlight>
                  <a:srgbClr val="EAEAEA"/>
                </a:highlight>
                <a:uLnTx/>
                <a:uFillTx/>
                <a:latin typeface="方正準圓" panose="02000000000000000000" pitchFamily="2" charset="-120"/>
                <a:ea typeface="方正準圓" panose="02000000000000000000" pitchFamily="2" charset="-120"/>
                <a:cs typeface="+mn-cs"/>
              </a:rPr>
              <a:t>教導</a:t>
            </a:r>
            <a:r>
              <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以色列人。</a:t>
            </a:r>
            <a:r>
              <a:rPr kumimoji="0" lang="en-US" altLang="zh-TW"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a:t>
            </a:r>
            <a:r>
              <a:rPr kumimoji="0" lang="en-US" altLang="zh-HK"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7:10</a:t>
            </a:r>
            <a:r>
              <a:rPr kumimoji="0" lang="en-US" altLang="zh-TW"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a:t>
            </a:r>
            <a:endPar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endParaRPr>
          </a:p>
        </p:txBody>
      </p:sp>
      <p:sp>
        <p:nvSpPr>
          <p:cNvPr id="2" name="標題 1">
            <a:extLst>
              <a:ext uri="{FF2B5EF4-FFF2-40B4-BE49-F238E27FC236}">
                <a16:creationId xmlns:a16="http://schemas.microsoft.com/office/drawing/2014/main" id="{48D13302-310D-20D6-FC42-4F5B9C6D589C}"/>
              </a:ext>
            </a:extLst>
          </p:cNvPr>
          <p:cNvSpPr txBox="1">
            <a:spLocks/>
          </p:cNvSpPr>
          <p:nvPr/>
        </p:nvSpPr>
        <p:spPr bwMode="auto">
          <a:xfrm>
            <a:off x="764597" y="2768090"/>
            <a:ext cx="10954328" cy="2456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spcBef>
                <a:spcPct val="20000"/>
              </a:spcBef>
              <a:buFont typeface="Arial" charset="0"/>
              <a:buChar char="•"/>
              <a:defRPr sz="3200">
                <a:solidFill>
                  <a:schemeClr val="tx1"/>
                </a:solidFill>
                <a:latin typeface="Calibri" pitchFamily="34" charset="0"/>
                <a:ea typeface="新細明體" pitchFamily="18" charset="-120"/>
              </a:defRPr>
            </a:lvl1pPr>
            <a:lvl2pPr marL="742950" indent="-285750" defTabSz="457200" eaLnBrk="0" hangingPunct="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eaLnBrk="1" fontAlgn="base" hangingPunct="1">
              <a:spcBef>
                <a:spcPct val="0"/>
              </a:spcBef>
              <a:spcAft>
                <a:spcPct val="0"/>
              </a:spcAft>
              <a:buNone/>
              <a:defRPr/>
            </a:pPr>
            <a:r>
              <a:rPr lang="en-US" altLang="zh-TW" sz="4000" dirty="0">
                <a:latin typeface="Bernard MT Condensed" pitchFamily="18" charset="0"/>
                <a:ea typeface="方正粗圓" pitchFamily="2" charset="-120"/>
                <a:cs typeface="Times New Roman" pitchFamily="18" charset="0"/>
              </a:rPr>
              <a:t># </a:t>
            </a:r>
            <a:r>
              <a:rPr lang="zh-TW" altLang="en-US" sz="4000" dirty="0">
                <a:latin typeface="Bernard MT Condensed" pitchFamily="18" charset="0"/>
                <a:ea typeface="方正粗圓" pitchFamily="2" charset="-120"/>
                <a:cs typeface="Times New Roman" pitchFamily="18" charset="0"/>
              </a:rPr>
              <a:t>熟讀及深入研究耶和華的律法</a:t>
            </a:r>
            <a:endParaRPr lang="en-US" altLang="zh-TW" sz="4000" dirty="0">
              <a:latin typeface="Bernard MT Condensed" pitchFamily="18" charset="0"/>
              <a:ea typeface="方正粗圓" pitchFamily="2" charset="-120"/>
              <a:cs typeface="Times New Roman" pitchFamily="18" charset="0"/>
            </a:endParaRPr>
          </a:p>
          <a:p>
            <a:pPr eaLnBrk="1" fontAlgn="base" hangingPunct="1">
              <a:spcBef>
                <a:spcPct val="0"/>
              </a:spcBef>
              <a:spcAft>
                <a:spcPct val="0"/>
              </a:spcAft>
              <a:buNone/>
              <a:defRPr/>
            </a:pPr>
            <a:r>
              <a:rPr lang="en-US" altLang="zh-TW" sz="4000" dirty="0">
                <a:latin typeface="Bernard MT Condensed" pitchFamily="18" charset="0"/>
                <a:ea typeface="方正粗圓" pitchFamily="2" charset="-120"/>
                <a:cs typeface="Times New Roman" pitchFamily="18" charset="0"/>
              </a:rPr>
              <a:t># </a:t>
            </a:r>
            <a:r>
              <a:rPr lang="zh-TW" altLang="en-US" sz="4000" dirty="0">
                <a:latin typeface="Bernard MT Condensed" pitchFamily="18" charset="0"/>
                <a:ea typeface="方正粗圓" pitchFamily="2" charset="-120"/>
                <a:cs typeface="Times New Roman" pitchFamily="18" charset="0"/>
              </a:rPr>
              <a:t>身體力行地去實踐律法</a:t>
            </a:r>
            <a:endParaRPr lang="en-US" altLang="zh-TW" sz="4000" dirty="0">
              <a:latin typeface="Bernard MT Condensed" pitchFamily="18" charset="0"/>
              <a:ea typeface="方正粗圓" pitchFamily="2" charset="-120"/>
              <a:cs typeface="Times New Roman" pitchFamily="18" charset="0"/>
            </a:endParaRPr>
          </a:p>
          <a:p>
            <a:pPr eaLnBrk="1" fontAlgn="base" hangingPunct="1">
              <a:spcBef>
                <a:spcPct val="0"/>
              </a:spcBef>
              <a:spcAft>
                <a:spcPct val="0"/>
              </a:spcAft>
              <a:buNone/>
              <a:defRPr/>
            </a:pPr>
            <a:r>
              <a:rPr lang="en-US" altLang="zh-TW" sz="4000" dirty="0">
                <a:latin typeface="Bernard MT Condensed" pitchFamily="18" charset="0"/>
                <a:ea typeface="方正粗圓" pitchFamily="2" charset="-120"/>
                <a:cs typeface="Times New Roman" pitchFamily="18" charset="0"/>
              </a:rPr>
              <a:t># </a:t>
            </a:r>
            <a:r>
              <a:rPr lang="zh-TW" altLang="en-US" sz="4000" dirty="0">
                <a:latin typeface="Bernard MT Condensed" pitchFamily="18" charset="0"/>
                <a:ea typeface="方正粗圓" pitchFamily="2" charset="-120"/>
                <a:cs typeface="Times New Roman" pitchFamily="18" charset="0"/>
              </a:rPr>
              <a:t>以身教及言說來教導神的子民認識神的律法</a:t>
            </a:r>
            <a:endParaRPr lang="en-US" altLang="zh-TW" sz="4000" dirty="0">
              <a:latin typeface="Bernard MT Condensed" pitchFamily="18" charset="0"/>
              <a:ea typeface="方正粗圓" pitchFamily="2" charset="-120"/>
              <a:cs typeface="Times New Roman" pitchFamily="18" charset="0"/>
            </a:endParaRPr>
          </a:p>
          <a:p>
            <a:pPr eaLnBrk="1" fontAlgn="base" hangingPunct="1">
              <a:spcBef>
                <a:spcPct val="0"/>
              </a:spcBef>
              <a:spcAft>
                <a:spcPct val="0"/>
              </a:spcAft>
              <a:buNone/>
              <a:defRPr/>
            </a:pPr>
            <a:r>
              <a:rPr lang="en-US" altLang="zh-TW" sz="4000" dirty="0">
                <a:latin typeface="Bernard MT Condensed" pitchFamily="18" charset="0"/>
                <a:ea typeface="方正粗圓" pitchFamily="2" charset="-120"/>
                <a:cs typeface="Times New Roman" pitchFamily="18" charset="0"/>
              </a:rPr>
              <a:t># </a:t>
            </a:r>
            <a:r>
              <a:rPr lang="zh-TW" altLang="en-US" sz="4000" dirty="0">
                <a:latin typeface="Bernard MT Condensed" pitchFamily="18" charset="0"/>
                <a:ea typeface="方正粗圓" pitchFamily="2" charset="-120"/>
                <a:cs typeface="Times New Roman" pitchFamily="18" charset="0"/>
              </a:rPr>
              <a:t>他是言行一致的律法師。</a:t>
            </a:r>
            <a:endParaRPr lang="zh-HK" altLang="en-US" sz="4000" dirty="0">
              <a:latin typeface="Bernard MT Condensed" pitchFamily="18" charset="0"/>
              <a:ea typeface="方正粗圓" pitchFamily="2" charset="-120"/>
              <a:cs typeface="Times New Roman" pitchFamily="18" charset="0"/>
            </a:endParaRPr>
          </a:p>
        </p:txBody>
      </p:sp>
    </p:spTree>
    <p:extLst>
      <p:ext uri="{BB962C8B-B14F-4D97-AF65-F5344CB8AC3E}">
        <p14:creationId xmlns:p14="http://schemas.microsoft.com/office/powerpoint/2010/main" val="150510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4105275" y="237807"/>
            <a:ext cx="7915275" cy="784830"/>
          </a:xfrm>
          <a:prstGeom prst="rect">
            <a:avLst/>
          </a:prstGeom>
          <a:noFill/>
        </p:spPr>
        <p:txBody>
          <a:bodyPr wrap="square" rtlCol="0">
            <a:spAutoFit/>
          </a:bodyPr>
          <a:lstStyle/>
          <a:p>
            <a:pPr marR="0" lvl="0" defTabSz="914400" rtl="0" eaLnBrk="1" fontAlgn="auto" latinLnBrk="0" hangingPunct="1">
              <a:lnSpc>
                <a:spcPct val="100000"/>
              </a:lnSpc>
              <a:spcBef>
                <a:spcPts val="0"/>
              </a:spcBef>
              <a:spcAft>
                <a:spcPts val="0"/>
              </a:spcAft>
              <a:buClrTx/>
              <a:buSzTx/>
              <a:tabLst/>
              <a:defRPr/>
            </a:pPr>
            <a:r>
              <a:rPr kumimoji="0" lang="zh-TW" altLang="en-US" sz="4500" i="0" u="none" strike="noStrike" kern="1200" cap="none" spc="0" normalizeH="0" baseline="0" noProof="0" dirty="0">
                <a:ln w="12700">
                  <a:no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以斯拉：成為踐行旨意的媒體</a:t>
            </a:r>
            <a:endParaRPr kumimoji="0" lang="en-US" altLang="zh-TW" sz="4500" i="0" u="none" strike="noStrike" kern="1200" cap="none" spc="0" normalizeH="0" baseline="0" noProof="0" dirty="0">
              <a:ln w="12700">
                <a:no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endParaRPr>
          </a:p>
        </p:txBody>
      </p:sp>
      <p:sp>
        <p:nvSpPr>
          <p:cNvPr id="4" name="內容版面配置區 2">
            <a:extLst>
              <a:ext uri="{FF2B5EF4-FFF2-40B4-BE49-F238E27FC236}">
                <a16:creationId xmlns:a16="http://schemas.microsoft.com/office/drawing/2014/main" id="{A1BFA947-7CBF-3FF6-365A-C598C941B5BA}"/>
              </a:ext>
            </a:extLst>
          </p:cNvPr>
          <p:cNvSpPr txBox="1">
            <a:spLocks/>
          </p:cNvSpPr>
          <p:nvPr/>
        </p:nvSpPr>
        <p:spPr>
          <a:xfrm>
            <a:off x="6540789" y="1099689"/>
            <a:ext cx="5479761" cy="1405097"/>
          </a:xfrm>
          <a:prstGeom prst="rect">
            <a:avLst/>
          </a:prstGeom>
          <a:noFill/>
          <a:effectLst>
            <a:glow rad="101600">
              <a:sysClr val="window" lastClr="FFFFFF"/>
            </a:glow>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altLang="zh-TW" sz="4000" b="1"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a:t>
            </a:r>
            <a:r>
              <a:rPr kumimoji="0" lang="zh-TW" altLang="en-US" sz="4000" b="1"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成就王的諭旨 </a:t>
            </a:r>
            <a:r>
              <a:rPr kumimoji="0" lang="en-US" altLang="zh-TW" sz="4000" b="1"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a:t>
            </a:r>
            <a:r>
              <a:rPr kumimoji="0" lang="zh-TW" altLang="en-US" sz="4000" b="1"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王的心</a:t>
            </a:r>
            <a:r>
              <a:rPr kumimoji="0" lang="en-US" altLang="zh-TW" sz="4000" b="1"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altLang="zh-TW" sz="4000" b="1" dirty="0">
                <a:latin typeface="方正準圓" panose="02000000000000000000" pitchFamily="2" charset="-120"/>
                <a:ea typeface="方正準圓" panose="02000000000000000000" pitchFamily="2" charset="-120"/>
              </a:rPr>
              <a:t>#</a:t>
            </a:r>
            <a:r>
              <a:rPr lang="zh-TW" altLang="en-US" sz="4000" b="1" dirty="0">
                <a:latin typeface="方正準圓" panose="02000000000000000000" pitchFamily="2" charset="-120"/>
                <a:ea typeface="方正準圓" panose="02000000000000000000" pitchFamily="2" charset="-120"/>
              </a:rPr>
              <a:t>建立神的百姓 </a:t>
            </a:r>
            <a:r>
              <a:rPr lang="en-US" altLang="zh-TW" sz="4000" b="1" dirty="0">
                <a:latin typeface="方正準圓" panose="02000000000000000000" pitchFamily="2" charset="-120"/>
                <a:ea typeface="方正準圓" panose="02000000000000000000" pitchFamily="2" charset="-120"/>
              </a:rPr>
              <a:t>(</a:t>
            </a:r>
            <a:r>
              <a:rPr lang="zh-TW" altLang="en-US" sz="4000" b="1" dirty="0">
                <a:latin typeface="方正準圓" panose="02000000000000000000" pitchFamily="2" charset="-120"/>
                <a:ea typeface="方正準圓" panose="02000000000000000000" pitchFamily="2" charset="-120"/>
              </a:rPr>
              <a:t>神的手</a:t>
            </a:r>
            <a:r>
              <a:rPr lang="en-US" altLang="zh-TW" sz="4000" b="1" dirty="0">
                <a:latin typeface="方正準圓" panose="02000000000000000000" pitchFamily="2" charset="-120"/>
                <a:ea typeface="方正準圓" panose="02000000000000000000" pitchFamily="2" charset="-120"/>
              </a:rPr>
              <a:t>)</a:t>
            </a:r>
            <a:endParaRPr kumimoji="0" lang="zh-TW" altLang="en-US" sz="4000" b="1"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endParaRPr>
          </a:p>
        </p:txBody>
      </p:sp>
    </p:spTree>
    <p:extLst>
      <p:ext uri="{BB962C8B-B14F-4D97-AF65-F5344CB8AC3E}">
        <p14:creationId xmlns:p14="http://schemas.microsoft.com/office/powerpoint/2010/main" val="4808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85ABA295-AA71-64C6-B32A-0B86B8C7B8D9}"/>
              </a:ext>
            </a:extLst>
          </p:cNvPr>
          <p:cNvSpPr txBox="1">
            <a:spLocks/>
          </p:cNvSpPr>
          <p:nvPr/>
        </p:nvSpPr>
        <p:spPr bwMode="auto">
          <a:xfrm>
            <a:off x="358340" y="1049412"/>
            <a:ext cx="11475319" cy="3205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spcBef>
                <a:spcPct val="20000"/>
              </a:spcBef>
              <a:buFont typeface="Arial" charset="0"/>
              <a:buChar char="•"/>
              <a:defRPr sz="3200">
                <a:solidFill>
                  <a:schemeClr val="tx1"/>
                </a:solidFill>
                <a:latin typeface="Calibri" pitchFamily="34" charset="0"/>
                <a:ea typeface="新細明體" pitchFamily="18" charset="-120"/>
              </a:defRPr>
            </a:lvl1pPr>
            <a:lvl2pPr marL="742950" indent="-285750" defTabSz="457200" eaLnBrk="0" hangingPunct="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marL="514350" marR="0" lvl="0" indent="-514350" algn="l" defTabSz="457200" rtl="0" eaLnBrk="1" fontAlgn="base" latinLnBrk="0" hangingPunct="1">
              <a:lnSpc>
                <a:spcPct val="100000"/>
              </a:lnSpc>
              <a:spcBef>
                <a:spcPct val="0"/>
              </a:spcBef>
              <a:spcAft>
                <a:spcPct val="0"/>
              </a:spcAft>
              <a:buClrTx/>
              <a:buSzTx/>
              <a:buFont typeface="+mj-lt"/>
              <a:buAutoNum type="arabicPeriod"/>
              <a:tabLst/>
              <a:defRPr/>
            </a:pPr>
            <a:r>
              <a:rPr kumimoji="0" lang="zh-TW" altLang="en-US" sz="4000" b="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授權以斯拉以及那些甘心與他同去的人，</a:t>
            </a:r>
            <a:br>
              <a:rPr kumimoji="0" lang="en-US" altLang="zh-TW" sz="4000" b="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br>
            <a:r>
              <a:rPr kumimoji="0" lang="zh-TW" altLang="en-US" sz="4000" b="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歸回耶路撒冷。</a:t>
            </a:r>
            <a:endParaRPr kumimoji="0" lang="en-US" altLang="zh-TW" sz="4000" b="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endParaRPr>
          </a:p>
          <a:p>
            <a:pPr marL="514350" marR="0" lvl="0" indent="-514350" algn="l" defTabSz="457200" rtl="0" eaLnBrk="1" fontAlgn="base" latinLnBrk="0" hangingPunct="1">
              <a:lnSpc>
                <a:spcPct val="100000"/>
              </a:lnSpc>
              <a:spcBef>
                <a:spcPct val="0"/>
              </a:spcBef>
              <a:spcAft>
                <a:spcPct val="0"/>
              </a:spcAft>
              <a:buClrTx/>
              <a:buSzTx/>
              <a:buFont typeface="+mj-lt"/>
              <a:buAutoNum type="arabicPeriod"/>
              <a:tabLst/>
              <a:defRPr/>
            </a:pPr>
            <a:r>
              <a:rPr kumimoji="0" lang="zh-TW" altLang="en-US" sz="4000" b="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視察那些歸回的百姓生活是否遵從神律法書而行。</a:t>
            </a:r>
            <a:endParaRPr kumimoji="0" lang="en-US" altLang="zh-TW" sz="4000" b="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endParaRPr>
          </a:p>
          <a:p>
            <a:pPr marL="514350" marR="0" lvl="0" indent="-514350" algn="l" defTabSz="457200" rtl="0" eaLnBrk="1" fontAlgn="base" latinLnBrk="0" hangingPunct="1">
              <a:lnSpc>
                <a:spcPct val="100000"/>
              </a:lnSpc>
              <a:spcBef>
                <a:spcPct val="0"/>
              </a:spcBef>
              <a:spcAft>
                <a:spcPct val="0"/>
              </a:spcAft>
              <a:buClrTx/>
              <a:buSzTx/>
              <a:buFont typeface="+mj-lt"/>
              <a:buAutoNum type="arabicPeriod"/>
              <a:tabLst/>
              <a:defRPr/>
            </a:pPr>
            <a:r>
              <a:rPr kumimoji="0" lang="zh-TW" altLang="en-US" sz="4000" b="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財務來源：王的獻金，以及在巴比倫全省所得的一切捐獻。</a:t>
            </a:r>
            <a:endParaRPr kumimoji="0" lang="en-US" altLang="zh-TW" sz="4000" b="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endParaRPr>
          </a:p>
        </p:txBody>
      </p:sp>
      <p:sp>
        <p:nvSpPr>
          <p:cNvPr id="6" name="文字方塊 5">
            <a:extLst>
              <a:ext uri="{FF2B5EF4-FFF2-40B4-BE49-F238E27FC236}">
                <a16:creationId xmlns:a16="http://schemas.microsoft.com/office/drawing/2014/main" id="{882EE31F-1177-4810-050A-01941FE30847}"/>
              </a:ext>
            </a:extLst>
          </p:cNvPr>
          <p:cNvSpPr txBox="1"/>
          <p:nvPr/>
        </p:nvSpPr>
        <p:spPr>
          <a:xfrm>
            <a:off x="236391" y="279971"/>
            <a:ext cx="8436554"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44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王的諭旨六個重點 </a:t>
            </a:r>
            <a:r>
              <a:rPr kumimoji="0" lang="en-US" altLang="zh-TW" sz="44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(vv.11-26)</a:t>
            </a:r>
            <a:r>
              <a:rPr kumimoji="0" lang="zh-TW" altLang="en-US" sz="44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 </a:t>
            </a:r>
          </a:p>
        </p:txBody>
      </p:sp>
      <p:sp>
        <p:nvSpPr>
          <p:cNvPr id="3" name="文字方塊 2">
            <a:extLst>
              <a:ext uri="{FF2B5EF4-FFF2-40B4-BE49-F238E27FC236}">
                <a16:creationId xmlns:a16="http://schemas.microsoft.com/office/drawing/2014/main" id="{13034AF2-CA9F-D8B6-2C32-C7D2BD586F85}"/>
              </a:ext>
            </a:extLst>
          </p:cNvPr>
          <p:cNvSpPr txBox="1"/>
          <p:nvPr/>
        </p:nvSpPr>
        <p:spPr>
          <a:xfrm>
            <a:off x="314035" y="4427547"/>
            <a:ext cx="11563927" cy="1754326"/>
          </a:xfrm>
          <a:prstGeom prst="rect">
            <a:avLst/>
          </a:prstGeom>
          <a:noFill/>
          <a:ln>
            <a:solidFill>
              <a:schemeClr val="tx1"/>
            </a:solidFill>
          </a:ln>
        </p:spPr>
        <p:txBody>
          <a:bodyPr wrap="square">
            <a:spAutoFit/>
          </a:bodyPr>
          <a:lstStyle/>
          <a:p>
            <a:pPr marL="268288" marR="0" lvl="0" indent="-2682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TW" altLang="en-US" sz="36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你又帶著王和謀士樂意獻給住耶路撒冷、以色列神的金銀，和你在巴比倫全省所得的一切金銀，以及百姓、祭司甘心獻給耶路撒冷他們神殿的禮物，</a:t>
            </a:r>
            <a:r>
              <a:rPr kumimoji="0" lang="en-US" altLang="zh-TW" sz="36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(vv.15-16)</a:t>
            </a:r>
            <a:endParaRPr kumimoji="0" lang="zh-HK" altLang="en-US" sz="36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endParaRPr>
          </a:p>
        </p:txBody>
      </p:sp>
    </p:spTree>
    <p:extLst>
      <p:ext uri="{BB962C8B-B14F-4D97-AF65-F5344CB8AC3E}">
        <p14:creationId xmlns:p14="http://schemas.microsoft.com/office/powerpoint/2010/main" val="1047897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85ABA295-AA71-64C6-B32A-0B86B8C7B8D9}"/>
              </a:ext>
            </a:extLst>
          </p:cNvPr>
          <p:cNvSpPr txBox="1">
            <a:spLocks/>
          </p:cNvSpPr>
          <p:nvPr/>
        </p:nvSpPr>
        <p:spPr bwMode="auto">
          <a:xfrm>
            <a:off x="480292" y="895059"/>
            <a:ext cx="11401426" cy="2051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spcBef>
                <a:spcPct val="20000"/>
              </a:spcBef>
              <a:buFont typeface="Arial" charset="0"/>
              <a:buChar char="•"/>
              <a:defRPr sz="3200">
                <a:solidFill>
                  <a:schemeClr val="tx1"/>
                </a:solidFill>
                <a:latin typeface="Calibri" pitchFamily="34" charset="0"/>
                <a:ea typeface="新細明體" pitchFamily="18" charset="-120"/>
              </a:defRPr>
            </a:lvl1pPr>
            <a:lvl2pPr marL="742950" indent="-285750" defTabSz="457200" eaLnBrk="0" hangingPunct="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marL="742950" marR="0" lvl="0" indent="-742950" algn="l" defTabSz="457200" rtl="0" eaLnBrk="1" fontAlgn="base" latinLnBrk="0" hangingPunct="1">
              <a:lnSpc>
                <a:spcPct val="100000"/>
              </a:lnSpc>
              <a:spcBef>
                <a:spcPct val="0"/>
              </a:spcBef>
              <a:spcAft>
                <a:spcPct val="0"/>
              </a:spcAft>
              <a:buClrTx/>
              <a:buSzTx/>
              <a:buFont typeface="+mj-lt"/>
              <a:buAutoNum type="arabicPeriod" startAt="4"/>
              <a:tabLst/>
              <a:defRPr/>
            </a:pPr>
            <a:r>
              <a:rPr kumimoji="0" lang="zh-TW" altLang="en-US" sz="3800" b="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將上帝殿的器皿歸位。</a:t>
            </a:r>
            <a:endParaRPr kumimoji="0" lang="en-US" altLang="zh-TW" sz="3800" b="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endParaRPr>
          </a:p>
          <a:p>
            <a:pPr marL="742950" marR="0" lvl="0" indent="-742950" algn="l" defTabSz="457200" rtl="0" eaLnBrk="1" fontAlgn="base" latinLnBrk="0" hangingPunct="1">
              <a:lnSpc>
                <a:spcPct val="100000"/>
              </a:lnSpc>
              <a:spcBef>
                <a:spcPct val="0"/>
              </a:spcBef>
              <a:spcAft>
                <a:spcPct val="0"/>
              </a:spcAft>
              <a:buClrTx/>
              <a:buSzTx/>
              <a:buFont typeface="+mj-lt"/>
              <a:buAutoNum type="arabicPeriod" startAt="4"/>
              <a:tabLst/>
              <a:defRPr/>
            </a:pPr>
            <a:r>
              <a:rPr kumimoji="0" lang="zh-TW" altLang="en-US" sz="3800" b="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下令省政府的司庫，要讓以斯拉支取某些額外</a:t>
            </a:r>
            <a:br>
              <a:rPr kumimoji="0" lang="en-US" altLang="zh-TW" sz="3800" b="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br>
            <a:r>
              <a:rPr kumimoji="0" lang="zh-TW" altLang="en-US" sz="3800" b="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數量的用品 ，以及免除聖殿中各級人員的稅捐 。</a:t>
            </a:r>
          </a:p>
        </p:txBody>
      </p:sp>
      <p:sp>
        <p:nvSpPr>
          <p:cNvPr id="6" name="文字方塊 5">
            <a:extLst>
              <a:ext uri="{FF2B5EF4-FFF2-40B4-BE49-F238E27FC236}">
                <a16:creationId xmlns:a16="http://schemas.microsoft.com/office/drawing/2014/main" id="{882EE31F-1177-4810-050A-01941FE30847}"/>
              </a:ext>
            </a:extLst>
          </p:cNvPr>
          <p:cNvSpPr txBox="1"/>
          <p:nvPr/>
        </p:nvSpPr>
        <p:spPr>
          <a:xfrm>
            <a:off x="310282" y="215316"/>
            <a:ext cx="7291244"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40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王的諭旨六個重點 </a:t>
            </a:r>
            <a:r>
              <a:rPr kumimoji="0" lang="en-US" altLang="zh-TW" sz="40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(vv.11-26)</a:t>
            </a:r>
            <a:r>
              <a:rPr kumimoji="0" lang="zh-TW" altLang="en-US" sz="40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 </a:t>
            </a:r>
          </a:p>
        </p:txBody>
      </p:sp>
      <p:sp>
        <p:nvSpPr>
          <p:cNvPr id="3" name="文字方塊 2">
            <a:extLst>
              <a:ext uri="{FF2B5EF4-FFF2-40B4-BE49-F238E27FC236}">
                <a16:creationId xmlns:a16="http://schemas.microsoft.com/office/drawing/2014/main" id="{5BB32EA7-4621-FB65-4C64-1B4EAE248D06}"/>
              </a:ext>
            </a:extLst>
          </p:cNvPr>
          <p:cNvSpPr txBox="1"/>
          <p:nvPr/>
        </p:nvSpPr>
        <p:spPr>
          <a:xfrm>
            <a:off x="395287" y="3159369"/>
            <a:ext cx="11571436" cy="2785378"/>
          </a:xfrm>
          <a:prstGeom prst="rect">
            <a:avLst/>
          </a:prstGeom>
          <a:noFill/>
          <a:ln>
            <a:solidFill>
              <a:schemeClr val="tx1"/>
            </a:solidFill>
          </a:ln>
        </p:spPr>
        <p:txBody>
          <a:bodyPr wrap="square">
            <a:spAutoFit/>
          </a:bodyPr>
          <a:lstStyle/>
          <a:p>
            <a:pPr marL="268288" marR="0" lvl="0" indent="-2682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zh-TW" sz="35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a:t>
            </a:r>
            <a:r>
              <a:rPr kumimoji="0" lang="zh-TW" altLang="en-US" sz="35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精通天上之神律法的以斯拉祭司文士無論向你們要甚麼，你們要速速辦理。 </a:t>
            </a:r>
            <a:r>
              <a:rPr kumimoji="0" lang="en-US" altLang="zh-TW" sz="35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(v.21</a:t>
            </a:r>
            <a:r>
              <a:rPr kumimoji="0" lang="zh-TW" altLang="en-US" sz="35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下</a:t>
            </a:r>
            <a:r>
              <a:rPr kumimoji="0" lang="en-US" altLang="zh-TW" sz="35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a:t>
            </a:r>
          </a:p>
          <a:p>
            <a:pPr marL="268288" marR="0" lvl="0" indent="-2682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zh-TW" sz="35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a:t>
            </a:r>
            <a:r>
              <a:rPr kumimoji="0" lang="zh-TW" altLang="en-US" sz="35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至於任何祭司、利未人、歌唱的、門口的守衛和殿役，以及在神的這殿事奉的人，不可要求他們進貢，納糧，繳稅。</a:t>
            </a:r>
            <a:r>
              <a:rPr kumimoji="0" lang="en-US" altLang="zh-TW" sz="35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(v.24)</a:t>
            </a:r>
            <a:endParaRPr kumimoji="0" lang="zh-HK" altLang="en-US" sz="35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endParaRPr>
          </a:p>
        </p:txBody>
      </p:sp>
    </p:spTree>
    <p:extLst>
      <p:ext uri="{BB962C8B-B14F-4D97-AF65-F5344CB8AC3E}">
        <p14:creationId xmlns:p14="http://schemas.microsoft.com/office/powerpoint/2010/main" val="2964344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2">
            <a:extLst>
              <a:ext uri="{FF2B5EF4-FFF2-40B4-BE49-F238E27FC236}">
                <a16:creationId xmlns:a16="http://schemas.microsoft.com/office/drawing/2014/main" id="{4824527F-5AC9-464B-A6CE-6EFB2E13C535}"/>
              </a:ext>
            </a:extLst>
          </p:cNvPr>
          <p:cNvSpPr txBox="1">
            <a:spLocks/>
          </p:cNvSpPr>
          <p:nvPr/>
        </p:nvSpPr>
        <p:spPr>
          <a:xfrm>
            <a:off x="424872" y="297594"/>
            <a:ext cx="11342255" cy="5549025"/>
          </a:xfrm>
          <a:prstGeom prst="rect">
            <a:avLst/>
          </a:prstGeom>
          <a:noFill/>
          <a:effectLst>
            <a:glow rad="101600">
              <a:sysClr val="window" lastClr="FFFFFF"/>
            </a:glow>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altLang="zh-HK" sz="4000" baseline="30000" dirty="0">
                <a:latin typeface="方正粗圓" pitchFamily="2" charset="-120"/>
                <a:ea typeface="方正粗圓" pitchFamily="2" charset="-120"/>
              </a:rPr>
              <a:t>1</a:t>
            </a:r>
            <a:r>
              <a:rPr lang="zh-TW" altLang="en-US" sz="4000" kern="100" dirty="0">
                <a:effectLst/>
                <a:latin typeface="方正準圓" panose="02000000000000000000" pitchFamily="2" charset="-120"/>
                <a:ea typeface="方正準圓" panose="02000000000000000000" pitchFamily="2" charset="-120"/>
                <a:cs typeface="Times New Roman" panose="02020603050405020304" pitchFamily="18" charset="0"/>
              </a:rPr>
              <a:t>這些事以後，波斯王亞達薛西在位的時候，有個人叫以斯拉，他是西萊雅的兒子</a:t>
            </a:r>
            <a:r>
              <a:rPr lang="en-US" altLang="zh-TW" sz="4000" kern="100" dirty="0">
                <a:effectLst/>
                <a:latin typeface="方正準圓" panose="02000000000000000000" pitchFamily="2" charset="-120"/>
                <a:ea typeface="方正準圓" panose="02000000000000000000" pitchFamily="2" charset="-120"/>
                <a:cs typeface="Times New Roman" panose="02020603050405020304" pitchFamily="18" charset="0"/>
              </a:rPr>
              <a:t>……</a:t>
            </a:r>
            <a:r>
              <a:rPr lang="zh-TW" altLang="en-US" sz="4000" kern="100" dirty="0">
                <a:effectLst/>
                <a:latin typeface="方正準圓" panose="02000000000000000000" pitchFamily="2" charset="-120"/>
                <a:ea typeface="方正準圓" panose="02000000000000000000" pitchFamily="2" charset="-120"/>
                <a:cs typeface="Times New Roman" panose="02020603050405020304" pitchFamily="18" charset="0"/>
              </a:rPr>
              <a:t>以利亞撒是亞倫大祭司的兒子。</a:t>
            </a:r>
            <a:r>
              <a:rPr lang="en-US" altLang="zh-HK" sz="4000" baseline="30000" dirty="0">
                <a:latin typeface="方正粗圓" pitchFamily="2" charset="-120"/>
                <a:ea typeface="方正粗圓" pitchFamily="2" charset="-120"/>
              </a:rPr>
              <a:t> 6</a:t>
            </a:r>
            <a:r>
              <a:rPr lang="zh-TW" altLang="en-US" sz="4000" kern="100" dirty="0">
                <a:effectLst/>
                <a:latin typeface="方正準圓" panose="02000000000000000000" pitchFamily="2" charset="-120"/>
                <a:ea typeface="方正準圓" panose="02000000000000000000" pitchFamily="2" charset="-120"/>
                <a:cs typeface="Times New Roman" panose="02020603050405020304" pitchFamily="18" charset="0"/>
              </a:rPr>
              <a:t>這以斯拉從巴比倫上來，他是一個文士，精通耶和華－以色列神所賜摩西的律法。王允准他一切所求的，因為耶和華－他神的手幫助他。</a:t>
            </a:r>
          </a:p>
          <a:p>
            <a:pPr marL="0" indent="0">
              <a:buNone/>
            </a:pPr>
            <a:endParaRPr lang="zh-TW" altLang="en-US" sz="4000" kern="100" dirty="0">
              <a:effectLst/>
              <a:latin typeface="方正準圓" panose="02000000000000000000" pitchFamily="2" charset="-120"/>
              <a:ea typeface="方正準圓" panose="02000000000000000000" pitchFamily="2" charset="-120"/>
              <a:cs typeface="Times New Roman" panose="02020603050405020304" pitchFamily="18" charset="0"/>
            </a:endParaRPr>
          </a:p>
        </p:txBody>
      </p:sp>
    </p:spTree>
    <p:extLst>
      <p:ext uri="{BB962C8B-B14F-4D97-AF65-F5344CB8AC3E}">
        <p14:creationId xmlns:p14="http://schemas.microsoft.com/office/powerpoint/2010/main" val="30347561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85ABA295-AA71-64C6-B32A-0B86B8C7B8D9}"/>
              </a:ext>
            </a:extLst>
          </p:cNvPr>
          <p:cNvSpPr txBox="1">
            <a:spLocks/>
          </p:cNvSpPr>
          <p:nvPr/>
        </p:nvSpPr>
        <p:spPr bwMode="auto">
          <a:xfrm>
            <a:off x="310282" y="1074549"/>
            <a:ext cx="10339245" cy="158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spcBef>
                <a:spcPct val="20000"/>
              </a:spcBef>
              <a:buFont typeface="Arial" charset="0"/>
              <a:buChar char="•"/>
              <a:defRPr sz="3200">
                <a:solidFill>
                  <a:schemeClr val="tx1"/>
                </a:solidFill>
                <a:latin typeface="Calibri" pitchFamily="34" charset="0"/>
                <a:ea typeface="新細明體" pitchFamily="18" charset="-120"/>
              </a:defRPr>
            </a:lvl1pPr>
            <a:lvl2pPr marL="742950" indent="-285750" defTabSz="457200" eaLnBrk="0" hangingPunct="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marL="442913" marR="0" lvl="0" indent="-442913" algn="l" defTabSz="457200" rtl="0" eaLnBrk="1" fontAlgn="base" latinLnBrk="0" hangingPunct="1">
              <a:lnSpc>
                <a:spcPct val="100000"/>
              </a:lnSpc>
              <a:spcBef>
                <a:spcPct val="0"/>
              </a:spcBef>
              <a:spcAft>
                <a:spcPct val="0"/>
              </a:spcAft>
              <a:buClrTx/>
              <a:buSzTx/>
              <a:buFont typeface="Arial" charset="0"/>
              <a:buNone/>
              <a:tabLst/>
              <a:defRPr/>
            </a:pPr>
            <a:r>
              <a:rPr kumimoji="0" lang="en-US" altLang="zh-TW" sz="3800" b="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6. </a:t>
            </a:r>
            <a:r>
              <a:rPr kumimoji="0" lang="zh-TW" altLang="en-US" sz="3800" b="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建立司法制度，監督百姓遵守神的律例及王的命令，並授權他可施行刑罰。</a:t>
            </a:r>
            <a:endParaRPr kumimoji="0" lang="en-US" altLang="zh-TW" sz="3800" b="0"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endParaRPr>
          </a:p>
        </p:txBody>
      </p:sp>
      <p:sp>
        <p:nvSpPr>
          <p:cNvPr id="6" name="文字方塊 5">
            <a:extLst>
              <a:ext uri="{FF2B5EF4-FFF2-40B4-BE49-F238E27FC236}">
                <a16:creationId xmlns:a16="http://schemas.microsoft.com/office/drawing/2014/main" id="{882EE31F-1177-4810-050A-01941FE30847}"/>
              </a:ext>
            </a:extLst>
          </p:cNvPr>
          <p:cNvSpPr txBox="1"/>
          <p:nvPr/>
        </p:nvSpPr>
        <p:spPr>
          <a:xfrm>
            <a:off x="310282" y="215316"/>
            <a:ext cx="7291244"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40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王的諭旨六個重點 </a:t>
            </a:r>
            <a:r>
              <a:rPr kumimoji="0" lang="en-US" altLang="zh-TW" sz="40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(vv.11-26)</a:t>
            </a:r>
            <a:r>
              <a:rPr kumimoji="0" lang="zh-TW" altLang="en-US" sz="40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 </a:t>
            </a:r>
          </a:p>
        </p:txBody>
      </p:sp>
      <p:sp>
        <p:nvSpPr>
          <p:cNvPr id="3" name="文字方塊 2">
            <a:extLst>
              <a:ext uri="{FF2B5EF4-FFF2-40B4-BE49-F238E27FC236}">
                <a16:creationId xmlns:a16="http://schemas.microsoft.com/office/drawing/2014/main" id="{5BB32EA7-4621-FB65-4C64-1B4EAE248D06}"/>
              </a:ext>
            </a:extLst>
          </p:cNvPr>
          <p:cNvSpPr txBox="1"/>
          <p:nvPr/>
        </p:nvSpPr>
        <p:spPr>
          <a:xfrm>
            <a:off x="310282" y="2887420"/>
            <a:ext cx="11715462" cy="2785378"/>
          </a:xfrm>
          <a:prstGeom prst="rect">
            <a:avLst/>
          </a:prstGeom>
          <a:noFill/>
          <a:ln>
            <a:solidFill>
              <a:schemeClr val="tx1"/>
            </a:solidFill>
          </a:ln>
        </p:spPr>
        <p:txBody>
          <a:bodyPr wrap="square">
            <a:spAutoFit/>
          </a:bodyPr>
          <a:lstStyle/>
          <a:p>
            <a:pPr marL="268288" marR="0" lvl="0" indent="-2682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TW" altLang="en-US" sz="35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你，以斯拉啊，要照著你神賜你的智慧，指派所有明白你神律法的人作官長、審判官，治理河西所有的百姓，教導不明白神律法的人。凡不遵行你神律法和王命令的人，當速速定他的罪，或處死，或充軍，或抄家，或囚禁。」</a:t>
            </a:r>
            <a:r>
              <a:rPr kumimoji="0" lang="en-US" altLang="zh-TW" sz="35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(vv.25-26)</a:t>
            </a:r>
            <a:endParaRPr kumimoji="0" lang="zh-HK" altLang="en-US" sz="35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endParaRPr>
          </a:p>
        </p:txBody>
      </p:sp>
    </p:spTree>
    <p:extLst>
      <p:ext uri="{BB962C8B-B14F-4D97-AF65-F5344CB8AC3E}">
        <p14:creationId xmlns:p14="http://schemas.microsoft.com/office/powerpoint/2010/main" val="26221359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a:extLst>
              <a:ext uri="{FF2B5EF4-FFF2-40B4-BE49-F238E27FC236}">
                <a16:creationId xmlns:a16="http://schemas.microsoft.com/office/drawing/2014/main" id="{A7733500-4752-410A-A421-8070FD11865B}"/>
              </a:ext>
            </a:extLst>
          </p:cNvPr>
          <p:cNvSpPr txBox="1"/>
          <p:nvPr/>
        </p:nvSpPr>
        <p:spPr>
          <a:xfrm>
            <a:off x="415925" y="220050"/>
            <a:ext cx="7632848"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44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王的心：</a:t>
            </a:r>
          </a:p>
        </p:txBody>
      </p:sp>
      <p:sp>
        <p:nvSpPr>
          <p:cNvPr id="2" name="標題 1">
            <a:extLst>
              <a:ext uri="{FF2B5EF4-FFF2-40B4-BE49-F238E27FC236}">
                <a16:creationId xmlns:a16="http://schemas.microsoft.com/office/drawing/2014/main" id="{48D13302-310D-20D6-FC42-4F5B9C6D589C}"/>
              </a:ext>
            </a:extLst>
          </p:cNvPr>
          <p:cNvSpPr txBox="1">
            <a:spLocks/>
          </p:cNvSpPr>
          <p:nvPr/>
        </p:nvSpPr>
        <p:spPr bwMode="auto">
          <a:xfrm>
            <a:off x="519115" y="989491"/>
            <a:ext cx="4433886" cy="1489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spcBef>
                <a:spcPct val="20000"/>
              </a:spcBef>
              <a:buFont typeface="Arial" charset="0"/>
              <a:buChar char="•"/>
              <a:defRPr sz="3200">
                <a:solidFill>
                  <a:schemeClr val="tx1"/>
                </a:solidFill>
                <a:latin typeface="Calibri" pitchFamily="34" charset="0"/>
                <a:ea typeface="新細明體" pitchFamily="18" charset="-120"/>
              </a:defRPr>
            </a:lvl1pPr>
            <a:lvl2pPr marL="742950" indent="-285750" defTabSz="457200" eaLnBrk="0" hangingPunct="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marL="0" marR="0" lvl="0" indent="0" algn="l" defTabSz="457200" rtl="0" eaLnBrk="1" fontAlgn="base" latinLnBrk="0" hangingPunct="1">
              <a:lnSpc>
                <a:spcPct val="100000"/>
              </a:lnSpc>
              <a:spcBef>
                <a:spcPct val="0"/>
              </a:spcBef>
              <a:spcAft>
                <a:spcPct val="0"/>
              </a:spcAft>
              <a:buClrTx/>
              <a:buSzTx/>
              <a:buFont typeface="Arial" charset="0"/>
              <a:buNone/>
              <a:tabLst/>
              <a:defRPr/>
            </a:pPr>
            <a:r>
              <a:rPr kumimoji="0" lang="en-US" altLang="zh-HK" sz="4000" b="1"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 </a:t>
            </a:r>
            <a:r>
              <a:rPr kumimoji="0" lang="zh-TW" altLang="en-US" sz="4000" b="1"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懷柔政策</a:t>
            </a:r>
            <a:endParaRPr kumimoji="0" lang="en-US" altLang="zh-HK" sz="4000" b="1"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 typeface="Arial" charset="0"/>
              <a:buNone/>
              <a:tabLst/>
              <a:defRPr/>
            </a:pPr>
            <a:r>
              <a:rPr kumimoji="0" lang="en-US" altLang="zh-HK" sz="4000" b="1"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 </a:t>
            </a:r>
            <a:r>
              <a:rPr kumimoji="0" lang="zh-TW" altLang="en-US" sz="4000" b="1"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宗教動機</a:t>
            </a:r>
            <a:endParaRPr kumimoji="0" lang="zh-HK" altLang="en-US" sz="4000" b="1"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endParaRPr>
          </a:p>
        </p:txBody>
      </p:sp>
      <p:sp>
        <p:nvSpPr>
          <p:cNvPr id="3" name="內容版面配置區 2">
            <a:extLst>
              <a:ext uri="{FF2B5EF4-FFF2-40B4-BE49-F238E27FC236}">
                <a16:creationId xmlns:a16="http://schemas.microsoft.com/office/drawing/2014/main" id="{322ACD5E-EC87-C56D-DD31-86DEFE0B1A1A}"/>
              </a:ext>
            </a:extLst>
          </p:cNvPr>
          <p:cNvSpPr txBox="1">
            <a:spLocks/>
          </p:cNvSpPr>
          <p:nvPr/>
        </p:nvSpPr>
        <p:spPr>
          <a:xfrm>
            <a:off x="637309" y="2537387"/>
            <a:ext cx="11138766" cy="4100563"/>
          </a:xfrm>
          <a:prstGeom prst="rect">
            <a:avLst/>
          </a:prstGeom>
          <a:noFill/>
          <a:ln>
            <a:solidFill>
              <a:schemeClr val="tx1"/>
            </a:solidFill>
          </a:ln>
          <a:effectLst>
            <a:glow rad="101600">
              <a:sysClr val="window" lastClr="FFFFFF"/>
            </a:glow>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zh-TW" altLang="en-US" sz="36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凡天上之神所吩咐的，當為天上之神的殿切實辦理。</a:t>
            </a:r>
            <a:r>
              <a:rPr kumimoji="0" lang="zh-TW" altLang="en-US" sz="3600" b="1"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何必使憤怒臨到王和王眾子的國呢？</a:t>
            </a:r>
            <a:r>
              <a:rPr kumimoji="0" lang="en-US" altLang="zh-TW" sz="36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(v.23)</a:t>
            </a:r>
          </a:p>
          <a:p>
            <a:pPr marL="268288" marR="0" lvl="0" indent="-268288"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zh-TW" altLang="en-US" sz="36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「你，以斯拉啊，要照著你神賜你的智慧，指派所有明白你神律法的人作官長、審判官，治理河西所有的百姓，教導不明白神律法的人。</a:t>
            </a:r>
            <a:r>
              <a:rPr kumimoji="0" lang="zh-TW" altLang="en-US" sz="3600" b="1"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凡不遵行你神律法和王命令的人，當速速定他的罪</a:t>
            </a:r>
            <a:r>
              <a:rPr kumimoji="0" lang="zh-TW" altLang="en-US" sz="36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，或處死，或充軍，或抄家，或囚禁。」</a:t>
            </a:r>
            <a:r>
              <a:rPr kumimoji="0" lang="en-US" altLang="zh-TW" sz="36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(vv.25-26)</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zh-TW" altLang="en-US" sz="36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endParaRPr>
          </a:p>
        </p:txBody>
      </p:sp>
    </p:spTree>
    <p:extLst>
      <p:ext uri="{BB962C8B-B14F-4D97-AF65-F5344CB8AC3E}">
        <p14:creationId xmlns:p14="http://schemas.microsoft.com/office/powerpoint/2010/main" val="718344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a:extLst>
              <a:ext uri="{FF2B5EF4-FFF2-40B4-BE49-F238E27FC236}">
                <a16:creationId xmlns:a16="http://schemas.microsoft.com/office/drawing/2014/main" id="{A7733500-4752-410A-A421-8070FD11865B}"/>
              </a:ext>
            </a:extLst>
          </p:cNvPr>
          <p:cNvSpPr txBox="1"/>
          <p:nvPr/>
        </p:nvSpPr>
        <p:spPr>
          <a:xfrm>
            <a:off x="317890" y="220050"/>
            <a:ext cx="7632848"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44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神的手：</a:t>
            </a:r>
          </a:p>
        </p:txBody>
      </p:sp>
      <p:sp>
        <p:nvSpPr>
          <p:cNvPr id="7" name="內容版面配置區 2">
            <a:extLst>
              <a:ext uri="{FF2B5EF4-FFF2-40B4-BE49-F238E27FC236}">
                <a16:creationId xmlns:a16="http://schemas.microsoft.com/office/drawing/2014/main" id="{20088711-699A-4617-32F6-B6BED072B7BF}"/>
              </a:ext>
            </a:extLst>
          </p:cNvPr>
          <p:cNvSpPr txBox="1">
            <a:spLocks/>
          </p:cNvSpPr>
          <p:nvPr/>
        </p:nvSpPr>
        <p:spPr>
          <a:xfrm>
            <a:off x="455479" y="1100327"/>
            <a:ext cx="11281041" cy="2015150"/>
          </a:xfrm>
          <a:prstGeom prst="rect">
            <a:avLst/>
          </a:prstGeom>
          <a:noFill/>
          <a:effectLst>
            <a:glow rad="101600">
              <a:sysClr val="window" lastClr="FFFFFF"/>
            </a:glow>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zh-HK" sz="4000" b="0" i="0" u="none" strike="noStrike" kern="1200" cap="none" spc="0" normalizeH="0" baseline="30000" noProof="0" dirty="0">
                <a:ln>
                  <a:noFill/>
                </a:ln>
                <a:effectLst/>
                <a:uLnTx/>
                <a:uFillTx/>
                <a:latin typeface="方正粗圓" pitchFamily="2" charset="-120"/>
                <a:ea typeface="方正粗圓" pitchFamily="2" charset="-120"/>
                <a:cs typeface="+mn-cs"/>
              </a:rPr>
              <a:t>27</a:t>
            </a:r>
            <a:r>
              <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以斯拉說：「耶和華－我們列祖的神是應當稱頌的！</a:t>
            </a:r>
            <a:r>
              <a:rPr kumimoji="0" lang="zh-TW" altLang="en-US" sz="4000" b="1"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因他使王起這心願，使耶路撒冷耶和華的殿得榮耀</a:t>
            </a:r>
            <a:r>
              <a:rPr kumimoji="0" lang="en-US" altLang="zh-TW" sz="4000" b="1"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a:t>
            </a:r>
            <a:r>
              <a:rPr kumimoji="0" lang="zh-TW" altLang="en-US" sz="4000" b="1"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a:t>
            </a:r>
            <a:endPar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endParaRPr>
          </a:p>
        </p:txBody>
      </p:sp>
      <p:sp>
        <p:nvSpPr>
          <p:cNvPr id="8" name="標題 1">
            <a:extLst>
              <a:ext uri="{FF2B5EF4-FFF2-40B4-BE49-F238E27FC236}">
                <a16:creationId xmlns:a16="http://schemas.microsoft.com/office/drawing/2014/main" id="{B37956DD-C51A-7F94-C3E6-E611E7F2BB57}"/>
              </a:ext>
            </a:extLst>
          </p:cNvPr>
          <p:cNvSpPr txBox="1">
            <a:spLocks/>
          </p:cNvSpPr>
          <p:nvPr/>
        </p:nvSpPr>
        <p:spPr bwMode="auto">
          <a:xfrm>
            <a:off x="733469" y="3115477"/>
            <a:ext cx="9121732" cy="2100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spcBef>
                <a:spcPct val="20000"/>
              </a:spcBef>
              <a:buFont typeface="Arial" charset="0"/>
              <a:buChar char="•"/>
              <a:defRPr sz="3200">
                <a:solidFill>
                  <a:schemeClr val="tx1"/>
                </a:solidFill>
                <a:latin typeface="Calibri" pitchFamily="34" charset="0"/>
                <a:ea typeface="新細明體" pitchFamily="18" charset="-120"/>
              </a:defRPr>
            </a:lvl1pPr>
            <a:lvl2pPr marL="742950" indent="-285750" defTabSz="457200" eaLnBrk="0" hangingPunct="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marL="0" marR="0" lvl="0" indent="0" algn="l" defTabSz="457200" rtl="0" eaLnBrk="1" fontAlgn="base" latinLnBrk="0" hangingPunct="1">
              <a:lnSpc>
                <a:spcPct val="100000"/>
              </a:lnSpc>
              <a:spcBef>
                <a:spcPct val="0"/>
              </a:spcBef>
              <a:spcAft>
                <a:spcPct val="0"/>
              </a:spcAft>
              <a:buClrTx/>
              <a:buSzTx/>
              <a:buFont typeface="Arial" charset="0"/>
              <a:buNone/>
              <a:tabLst/>
              <a:defRPr/>
            </a:pPr>
            <a:r>
              <a:rPr kumimoji="0" lang="en-US" altLang="zh-HK" sz="4000" b="1"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 </a:t>
            </a:r>
            <a:r>
              <a:rPr kumimoji="0" lang="zh-TW" altLang="en-US" sz="4000" b="1"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掌管王的心</a:t>
            </a:r>
            <a:endParaRPr kumimoji="0" lang="en-US" altLang="zh-HK" sz="4000" b="1"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endParaRPr>
          </a:p>
          <a:p>
            <a:pPr marL="447675" marR="0" lvl="0" indent="-447675" algn="l" defTabSz="457200" rtl="0" eaLnBrk="1" fontAlgn="base" latinLnBrk="0" hangingPunct="1">
              <a:lnSpc>
                <a:spcPct val="100000"/>
              </a:lnSpc>
              <a:spcBef>
                <a:spcPct val="0"/>
              </a:spcBef>
              <a:spcAft>
                <a:spcPct val="0"/>
              </a:spcAft>
              <a:buClrTx/>
              <a:buSzTx/>
              <a:buFont typeface="Arial" charset="0"/>
              <a:buNone/>
              <a:tabLst/>
              <a:defRPr/>
            </a:pPr>
            <a:r>
              <a:rPr kumimoji="0" lang="en-US" altLang="zh-HK" sz="4000" b="1"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 </a:t>
            </a:r>
            <a:r>
              <a:rPr kumimoji="0" lang="zh-TW" altLang="en-US" sz="4000" b="1"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和合本：因他使王起這心意修飾耶路撒冷耶和華的殿。</a:t>
            </a:r>
            <a:r>
              <a:rPr kumimoji="0" lang="en-US" altLang="zh-TW" sz="4000" b="1"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(V.27)</a:t>
            </a:r>
            <a:endParaRPr kumimoji="0" lang="zh-HK" altLang="en-US" sz="4000" b="1"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endParaRPr>
          </a:p>
        </p:txBody>
      </p:sp>
    </p:spTree>
    <p:extLst>
      <p:ext uri="{BB962C8B-B14F-4D97-AF65-F5344CB8AC3E}">
        <p14:creationId xmlns:p14="http://schemas.microsoft.com/office/powerpoint/2010/main" val="32782080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a:extLst>
              <a:ext uri="{FF2B5EF4-FFF2-40B4-BE49-F238E27FC236}">
                <a16:creationId xmlns:a16="http://schemas.microsoft.com/office/drawing/2014/main" id="{A7733500-4752-410A-A421-8070FD11865B}"/>
              </a:ext>
            </a:extLst>
          </p:cNvPr>
          <p:cNvSpPr txBox="1"/>
          <p:nvPr/>
        </p:nvSpPr>
        <p:spPr>
          <a:xfrm>
            <a:off x="336363" y="220050"/>
            <a:ext cx="2961019"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44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神的手：</a:t>
            </a:r>
          </a:p>
        </p:txBody>
      </p:sp>
      <p:sp>
        <p:nvSpPr>
          <p:cNvPr id="7" name="內容版面配置區 2">
            <a:extLst>
              <a:ext uri="{FF2B5EF4-FFF2-40B4-BE49-F238E27FC236}">
                <a16:creationId xmlns:a16="http://schemas.microsoft.com/office/drawing/2014/main" id="{20088711-699A-4617-32F6-B6BED072B7BF}"/>
              </a:ext>
            </a:extLst>
          </p:cNvPr>
          <p:cNvSpPr txBox="1">
            <a:spLocks/>
          </p:cNvSpPr>
          <p:nvPr/>
        </p:nvSpPr>
        <p:spPr>
          <a:xfrm>
            <a:off x="489914" y="1076490"/>
            <a:ext cx="9780922" cy="2654300"/>
          </a:xfrm>
          <a:prstGeom prst="rect">
            <a:avLst/>
          </a:prstGeom>
          <a:noFill/>
          <a:effectLst>
            <a:glow rad="101600">
              <a:sysClr val="window" lastClr="FFFFFF"/>
            </a:glow>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zh-HK" sz="4000" b="0" i="0" u="none" strike="noStrike" kern="1200" cap="none" spc="0" normalizeH="0" baseline="30000" noProof="0" dirty="0">
                <a:ln>
                  <a:noFill/>
                </a:ln>
                <a:effectLst/>
                <a:uLnTx/>
                <a:uFillTx/>
                <a:latin typeface="方正粗圓" pitchFamily="2" charset="-120"/>
                <a:ea typeface="方正粗圓" pitchFamily="2" charset="-120"/>
                <a:cs typeface="+mn-cs"/>
              </a:rPr>
              <a:t>28</a:t>
            </a:r>
            <a:r>
              <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他又在王和謀士，以及王所有大能的軍官面前施恩於我。</a:t>
            </a:r>
            <a:r>
              <a:rPr kumimoji="0" lang="zh-TW" altLang="en-US" sz="4000" b="1"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我因耶和華－我神的手的幫助，得以堅強</a:t>
            </a:r>
            <a:r>
              <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，從以色列中召集領袖，與我一同上來。</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endParaRPr>
          </a:p>
        </p:txBody>
      </p:sp>
      <p:sp>
        <p:nvSpPr>
          <p:cNvPr id="8" name="標題 1">
            <a:extLst>
              <a:ext uri="{FF2B5EF4-FFF2-40B4-BE49-F238E27FC236}">
                <a16:creationId xmlns:a16="http://schemas.microsoft.com/office/drawing/2014/main" id="{B37956DD-C51A-7F94-C3E6-E611E7F2BB57}"/>
              </a:ext>
            </a:extLst>
          </p:cNvPr>
          <p:cNvSpPr txBox="1">
            <a:spLocks/>
          </p:cNvSpPr>
          <p:nvPr/>
        </p:nvSpPr>
        <p:spPr bwMode="auto">
          <a:xfrm>
            <a:off x="714098" y="3730790"/>
            <a:ext cx="11099211" cy="2006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spcBef>
                <a:spcPct val="20000"/>
              </a:spcBef>
              <a:buFont typeface="Arial" charset="0"/>
              <a:buChar char="•"/>
              <a:defRPr sz="3200">
                <a:solidFill>
                  <a:schemeClr val="tx1"/>
                </a:solidFill>
                <a:latin typeface="Calibri" pitchFamily="34" charset="0"/>
                <a:ea typeface="新細明體" pitchFamily="18" charset="-120"/>
              </a:defRPr>
            </a:lvl1pPr>
            <a:lvl2pPr marL="742950" indent="-285750" defTabSz="457200" eaLnBrk="0" hangingPunct="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marL="0" marR="0" lvl="0" indent="0" algn="l" defTabSz="457200" rtl="0" eaLnBrk="1" fontAlgn="base" latinLnBrk="0" hangingPunct="1">
              <a:lnSpc>
                <a:spcPct val="100000"/>
              </a:lnSpc>
              <a:spcBef>
                <a:spcPct val="0"/>
              </a:spcBef>
              <a:spcAft>
                <a:spcPct val="0"/>
              </a:spcAft>
              <a:buClrTx/>
              <a:buSzTx/>
              <a:buFont typeface="Arial" charset="0"/>
              <a:buNone/>
              <a:tabLst/>
              <a:defRPr/>
            </a:pPr>
            <a:r>
              <a:rPr kumimoji="0" lang="en-US" altLang="zh-HK" sz="4000" b="1"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 </a:t>
            </a:r>
            <a:r>
              <a:rPr kumimoji="0" lang="zh-TW" altLang="en-US" sz="4000" b="1"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賜恩惠力量</a:t>
            </a:r>
            <a:endParaRPr kumimoji="0" lang="en-US" altLang="zh-HK" sz="4000" b="1"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endParaRPr>
          </a:p>
          <a:p>
            <a:pPr marL="447675" marR="0" lvl="0" indent="-447675" algn="l" defTabSz="457200" rtl="0" eaLnBrk="1" fontAlgn="base" latinLnBrk="0" hangingPunct="1">
              <a:lnSpc>
                <a:spcPct val="100000"/>
              </a:lnSpc>
              <a:spcBef>
                <a:spcPct val="0"/>
              </a:spcBef>
              <a:spcAft>
                <a:spcPct val="0"/>
              </a:spcAft>
              <a:buClrTx/>
              <a:buSzTx/>
              <a:buFont typeface="Arial" charset="0"/>
              <a:buNone/>
              <a:tabLst/>
              <a:defRPr/>
            </a:pPr>
            <a:r>
              <a:rPr kumimoji="0" lang="en-US" altLang="zh-HK" sz="4000" b="1"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 </a:t>
            </a:r>
            <a:r>
              <a:rPr kumimoji="0" lang="zh-TW" altLang="en-US" sz="4000" b="1"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rPr>
              <a:t>君王大力的支持、各樣豐富的供應，以及暢通的待遇，並非因為他的能力或個人魅力</a:t>
            </a:r>
            <a:endParaRPr kumimoji="0" lang="zh-HK" altLang="en-US" sz="4000" b="1" i="0" u="none" strike="noStrike" kern="1200" cap="none" spc="0" normalizeH="0" baseline="0" noProof="0" dirty="0">
              <a:ln>
                <a:noFill/>
              </a:ln>
              <a:effectLst/>
              <a:uLnTx/>
              <a:uFillTx/>
              <a:latin typeface="Bernard MT Condensed" pitchFamily="18" charset="0"/>
              <a:ea typeface="方正粗圓" pitchFamily="2" charset="-120"/>
              <a:cs typeface="Times New Roman" pitchFamily="18" charset="0"/>
            </a:endParaRPr>
          </a:p>
        </p:txBody>
      </p:sp>
    </p:spTree>
    <p:extLst>
      <p:ext uri="{BB962C8B-B14F-4D97-AF65-F5344CB8AC3E}">
        <p14:creationId xmlns:p14="http://schemas.microsoft.com/office/powerpoint/2010/main" val="1799726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3">
            <a:extLst>
              <a:ext uri="{FF2B5EF4-FFF2-40B4-BE49-F238E27FC236}">
                <a16:creationId xmlns:a16="http://schemas.microsoft.com/office/drawing/2014/main" id="{886A6679-EF24-5435-2144-D5D5F0061B04}"/>
              </a:ext>
            </a:extLst>
          </p:cNvPr>
          <p:cNvSpPr txBox="1">
            <a:spLocks/>
          </p:cNvSpPr>
          <p:nvPr/>
        </p:nvSpPr>
        <p:spPr>
          <a:xfrm>
            <a:off x="305855" y="242732"/>
            <a:ext cx="11732622" cy="4077907"/>
          </a:xfrm>
          <a:prstGeom prst="rect">
            <a:avLst/>
          </a:prstGeom>
        </p:spPr>
        <p:txBody>
          <a:bodyPr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TW" altLang="en-US" sz="42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rPr>
              <a:t>我知道我向你們所懷的意念是賜平安的意念，不是降災禍的意念，要叫你們末後有指望。這是耶和華說的。你們呼求我，向我禱告，我就應允你們。你們尋求我，若專心尋求我，就必尋見。（耶</a:t>
            </a:r>
            <a:r>
              <a:rPr lang="en-US" altLang="zh-TW" sz="42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rPr>
              <a:t>29:11-13</a:t>
            </a:r>
            <a:r>
              <a:rPr lang="zh-TW" altLang="en-US" sz="42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rPr>
              <a:t>） </a:t>
            </a:r>
          </a:p>
        </p:txBody>
      </p:sp>
    </p:spTree>
    <p:extLst>
      <p:ext uri="{BB962C8B-B14F-4D97-AF65-F5344CB8AC3E}">
        <p14:creationId xmlns:p14="http://schemas.microsoft.com/office/powerpoint/2010/main" val="39981178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標題 5">
            <a:extLst>
              <a:ext uri="{FF2B5EF4-FFF2-40B4-BE49-F238E27FC236}">
                <a16:creationId xmlns:a16="http://schemas.microsoft.com/office/drawing/2014/main" id="{0975971B-5ACC-3DB0-8069-5AC943CFFEF4}"/>
              </a:ext>
            </a:extLst>
          </p:cNvPr>
          <p:cNvSpPr>
            <a:spLocks noGrp="1"/>
          </p:cNvSpPr>
          <p:nvPr>
            <p:ph type="title"/>
          </p:nvPr>
        </p:nvSpPr>
        <p:spPr>
          <a:xfrm>
            <a:off x="609600" y="274638"/>
            <a:ext cx="10972800" cy="1426169"/>
          </a:xfrm>
        </p:spPr>
        <p:txBody>
          <a:bodyPr>
            <a:noAutofit/>
          </a:bodyPr>
          <a:lstStyle/>
          <a:p>
            <a:r>
              <a:rPr lang="zh-HK" altLang="en-US" sz="7866" b="1" dirty="0">
                <a:solidFill>
                  <a:schemeClr val="bg1"/>
                </a:solidFill>
                <a:effectLst>
                  <a:glow rad="127000">
                    <a:schemeClr val="tx1"/>
                  </a:glow>
                </a:effectLst>
                <a:latin typeface="標楷體" panose="03000509000000000000" pitchFamily="65" charset="-120"/>
                <a:ea typeface="標楷體" panose="03000509000000000000" pitchFamily="65" charset="-120"/>
              </a:rPr>
              <a:t>這是尋求你的世代 </a:t>
            </a:r>
          </a:p>
        </p:txBody>
      </p:sp>
      <p:sp>
        <p:nvSpPr>
          <p:cNvPr id="6" name="文字方塊 5">
            <a:extLst>
              <a:ext uri="{FF2B5EF4-FFF2-40B4-BE49-F238E27FC236}">
                <a16:creationId xmlns:a16="http://schemas.microsoft.com/office/drawing/2014/main" id="{9C659B93-8DFC-8130-E473-8861ED980AEC}"/>
              </a:ext>
            </a:extLst>
          </p:cNvPr>
          <p:cNvSpPr txBox="1"/>
          <p:nvPr/>
        </p:nvSpPr>
        <p:spPr>
          <a:xfrm>
            <a:off x="609600" y="1556792"/>
            <a:ext cx="11233248" cy="666786"/>
          </a:xfrm>
          <a:prstGeom prst="rect">
            <a:avLst/>
          </a:prstGeom>
          <a:noFill/>
        </p:spPr>
        <p:txBody>
          <a:bodyPr wrap="square" rtlCol="0">
            <a:spAutoFit/>
          </a:bodyPr>
          <a:lstStyle/>
          <a:p>
            <a:pPr marL="0" marR="0" lvl="0" indent="0" algn="ctr" defTabSz="1219140" rtl="0" eaLnBrk="1" fontAlgn="auto" latinLnBrk="0" hangingPunct="1">
              <a:lnSpc>
                <a:spcPct val="100000"/>
              </a:lnSpc>
              <a:spcBef>
                <a:spcPts val="0"/>
              </a:spcBef>
              <a:spcAft>
                <a:spcPts val="0"/>
              </a:spcAft>
              <a:buClrTx/>
              <a:buSzTx/>
              <a:buFontTx/>
              <a:buNone/>
              <a:tabLst/>
              <a:defRPr/>
            </a:pPr>
            <a:r>
              <a:rPr kumimoji="0" lang="en-US" altLang="zh-TW" sz="3733" b="0" i="0" u="none" strike="noStrike" kern="1200" cap="none" spc="0" normalizeH="0" baseline="0" noProof="0" dirty="0">
                <a:ln>
                  <a:noFill/>
                </a:ln>
                <a:solidFill>
                  <a:prstClr val="white"/>
                </a:solidFill>
                <a:effectLst>
                  <a:glow rad="127000">
                    <a:prstClr val="black"/>
                  </a:glow>
                </a:effectLst>
                <a:uLnTx/>
                <a:uFillTx/>
                <a:latin typeface="方正中楷" panose="02000000000000000000" pitchFamily="2" charset="-120"/>
                <a:ea typeface="方正中楷" panose="02000000000000000000" pitchFamily="2" charset="-120"/>
                <a:cs typeface="Arial" pitchFamily="34" charset="0"/>
              </a:rPr>
              <a:t>©</a:t>
            </a:r>
            <a:r>
              <a:rPr kumimoji="0" lang="zh-TW" altLang="en-US" sz="3733" b="0" i="0" u="none" strike="noStrike" kern="1200" cap="none" spc="0" normalizeH="0" baseline="0" noProof="0" dirty="0">
                <a:ln>
                  <a:noFill/>
                </a:ln>
                <a:solidFill>
                  <a:prstClr val="white"/>
                </a:solidFill>
                <a:effectLst>
                  <a:glow rad="127000">
                    <a:prstClr val="black"/>
                  </a:glow>
                </a:effectLst>
                <a:uLnTx/>
                <a:uFillTx/>
                <a:latin typeface="方正中楷" panose="02000000000000000000" pitchFamily="2" charset="-120"/>
                <a:ea typeface="方正中楷" panose="02000000000000000000" pitchFamily="2" charset="-120"/>
                <a:cs typeface="Arial" pitchFamily="34" charset="0"/>
              </a:rPr>
              <a:t>曲、詞：朱浩權 版權所有</a:t>
            </a:r>
            <a:endParaRPr kumimoji="0" lang="zh-HK" altLang="en-US" sz="3733" b="0" i="0" u="none" strike="noStrike" kern="1200" cap="none" spc="0" normalizeH="0" baseline="0" noProof="0" dirty="0">
              <a:ln>
                <a:noFill/>
              </a:ln>
              <a:solidFill>
                <a:prstClr val="white"/>
              </a:solidFill>
              <a:effectLst>
                <a:glow rad="127000">
                  <a:prstClr val="black"/>
                </a:glow>
              </a:effectLst>
              <a:uLnTx/>
              <a:uFillTx/>
              <a:latin typeface="方正中楷" panose="02000000000000000000" pitchFamily="2" charset="-120"/>
              <a:ea typeface="方正中楷" panose="02000000000000000000" pitchFamily="2" charset="-120"/>
              <a:cs typeface="+mn-cs"/>
            </a:endParaRPr>
          </a:p>
        </p:txBody>
      </p:sp>
    </p:spTree>
    <p:extLst>
      <p:ext uri="{BB962C8B-B14F-4D97-AF65-F5344CB8AC3E}">
        <p14:creationId xmlns:p14="http://schemas.microsoft.com/office/powerpoint/2010/main" val="9561619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標題 3">
            <a:extLst>
              <a:ext uri="{FF2B5EF4-FFF2-40B4-BE49-F238E27FC236}">
                <a16:creationId xmlns:a16="http://schemas.microsoft.com/office/drawing/2014/main" id="{98E4FBE1-A2A7-3367-1A1F-EC5260851B74}"/>
              </a:ext>
            </a:extLst>
          </p:cNvPr>
          <p:cNvSpPr txBox="1">
            <a:spLocks/>
          </p:cNvSpPr>
          <p:nvPr/>
        </p:nvSpPr>
        <p:spPr>
          <a:xfrm>
            <a:off x="0" y="582894"/>
            <a:ext cx="12192000" cy="2345033"/>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sz="70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rPr>
              <a:t>這是尋求你的世代</a:t>
            </a:r>
          </a:p>
          <a:p>
            <a:r>
              <a:rPr lang="zh-TW" altLang="en-US" sz="70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rPr>
              <a:t>讓這個世代將面轉向你</a:t>
            </a:r>
          </a:p>
        </p:txBody>
      </p:sp>
    </p:spTree>
    <p:extLst>
      <p:ext uri="{BB962C8B-B14F-4D97-AF65-F5344CB8AC3E}">
        <p14:creationId xmlns:p14="http://schemas.microsoft.com/office/powerpoint/2010/main" val="6640816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標題 3">
            <a:extLst>
              <a:ext uri="{FF2B5EF4-FFF2-40B4-BE49-F238E27FC236}">
                <a16:creationId xmlns:a16="http://schemas.microsoft.com/office/drawing/2014/main" id="{CE557659-A689-E114-3B6C-038572A5951C}"/>
              </a:ext>
            </a:extLst>
          </p:cNvPr>
          <p:cNvSpPr txBox="1">
            <a:spLocks/>
          </p:cNvSpPr>
          <p:nvPr/>
        </p:nvSpPr>
        <p:spPr>
          <a:xfrm>
            <a:off x="0" y="462822"/>
            <a:ext cx="12192000" cy="2271142"/>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en-US" sz="70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rPr>
              <a:t>離開他的過犯 來謙卑禱告神  </a:t>
            </a:r>
          </a:p>
          <a:p>
            <a:r>
              <a:rPr lang="zh-TW" altLang="en-US" sz="70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rPr>
              <a:t>尋求着你面光照着我們  </a:t>
            </a:r>
          </a:p>
        </p:txBody>
      </p:sp>
    </p:spTree>
    <p:extLst>
      <p:ext uri="{BB962C8B-B14F-4D97-AF65-F5344CB8AC3E}">
        <p14:creationId xmlns:p14="http://schemas.microsoft.com/office/powerpoint/2010/main" val="11546978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標題 3"/>
          <p:cNvSpPr>
            <a:spLocks noGrp="1"/>
          </p:cNvSpPr>
          <p:nvPr>
            <p:ph type="title"/>
          </p:nvPr>
        </p:nvSpPr>
        <p:spPr>
          <a:xfrm>
            <a:off x="0" y="586456"/>
            <a:ext cx="12192000" cy="2304526"/>
          </a:xfrm>
        </p:spPr>
        <p:txBody>
          <a:bodyPr anchor="t">
            <a:noAutofit/>
          </a:bodyPr>
          <a:lstStyle/>
          <a:p>
            <a:r>
              <a:rPr lang="zh-TW" altLang="en-US" sz="70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rPr>
              <a:t>這是尋求你的世代 </a:t>
            </a:r>
            <a:br>
              <a:rPr lang="zh-TW" altLang="en-US" sz="70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rPr>
            </a:br>
            <a:r>
              <a:rPr lang="zh-TW" altLang="en-US" sz="70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rPr>
              <a:t>讓這個世代將心歸向你</a:t>
            </a:r>
          </a:p>
        </p:txBody>
      </p:sp>
    </p:spTree>
    <p:extLst>
      <p:ext uri="{BB962C8B-B14F-4D97-AF65-F5344CB8AC3E}">
        <p14:creationId xmlns:p14="http://schemas.microsoft.com/office/powerpoint/2010/main" val="14743338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標題 3"/>
          <p:cNvSpPr>
            <a:spLocks noGrp="1"/>
          </p:cNvSpPr>
          <p:nvPr>
            <p:ph type="title"/>
          </p:nvPr>
        </p:nvSpPr>
        <p:spPr>
          <a:xfrm>
            <a:off x="0" y="506285"/>
            <a:ext cx="12192000" cy="2255388"/>
          </a:xfrm>
        </p:spPr>
        <p:txBody>
          <a:bodyPr anchor="t">
            <a:noAutofit/>
          </a:bodyPr>
          <a:lstStyle/>
          <a:p>
            <a:r>
              <a:rPr lang="zh-TW" altLang="en-US" sz="70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rPr>
              <a:t>常居於主裡面 凡事向你求問</a:t>
            </a:r>
            <a:br>
              <a:rPr lang="zh-TW" altLang="en-US" sz="70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rPr>
            </a:br>
            <a:r>
              <a:rPr lang="zh-TW" altLang="en-US" sz="70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rPr>
              <a:t>尋求着是你喜悅住這地</a:t>
            </a:r>
            <a:br>
              <a:rPr lang="zh-TW" altLang="en-US" sz="70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rPr>
            </a:br>
            <a:endParaRPr lang="zh-TW" altLang="en-US" sz="70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897286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2">
            <a:extLst>
              <a:ext uri="{FF2B5EF4-FFF2-40B4-BE49-F238E27FC236}">
                <a16:creationId xmlns:a16="http://schemas.microsoft.com/office/drawing/2014/main" id="{4824527F-5AC9-464B-A6CE-6EFB2E13C535}"/>
              </a:ext>
            </a:extLst>
          </p:cNvPr>
          <p:cNvSpPr txBox="1">
            <a:spLocks/>
          </p:cNvSpPr>
          <p:nvPr/>
        </p:nvSpPr>
        <p:spPr>
          <a:xfrm>
            <a:off x="304800" y="232938"/>
            <a:ext cx="11396495" cy="4768120"/>
          </a:xfrm>
          <a:prstGeom prst="rect">
            <a:avLst/>
          </a:prstGeom>
          <a:noFill/>
          <a:effectLst>
            <a:glow rad="101600">
              <a:sysClr val="window" lastClr="FFFFFF"/>
            </a:glow>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HK" sz="4000" baseline="30000" dirty="0">
                <a:latin typeface="方正粗圓" pitchFamily="2" charset="-120"/>
                <a:ea typeface="方正粗圓" pitchFamily="2" charset="-120"/>
              </a:rPr>
              <a:t>7</a:t>
            </a:r>
            <a:r>
              <a:rPr lang="zh-TW" altLang="en-US" sz="4000" b="0" i="0" dirty="0">
                <a:effectLst/>
                <a:latin typeface="方正準圓" panose="02000000000000000000" pitchFamily="2" charset="-120"/>
                <a:ea typeface="方正準圓" panose="02000000000000000000" pitchFamily="2" charset="-120"/>
              </a:rPr>
              <a:t>亞達薛西王第七年，有些以色列人、一些祭司、利未人、歌唱的、門口的守衛、殿役，上耶路撒冷去。</a:t>
            </a:r>
            <a:r>
              <a:rPr lang="en-US" altLang="zh-HK" sz="4000" baseline="30000" dirty="0">
                <a:latin typeface="方正粗圓" pitchFamily="2" charset="-120"/>
                <a:ea typeface="方正粗圓" pitchFamily="2" charset="-120"/>
              </a:rPr>
              <a:t>8</a:t>
            </a:r>
            <a:r>
              <a:rPr lang="zh-TW" altLang="en-US" sz="4000" b="0" i="0" dirty="0">
                <a:effectLst/>
                <a:latin typeface="方正準圓" panose="02000000000000000000" pitchFamily="2" charset="-120"/>
                <a:ea typeface="方正準圓" panose="02000000000000000000" pitchFamily="2" charset="-120"/>
              </a:rPr>
              <a:t>王第七年五月，以斯拉到了耶路撒冷。</a:t>
            </a:r>
            <a:r>
              <a:rPr lang="en-US" altLang="zh-HK" sz="4000" baseline="30000" dirty="0">
                <a:latin typeface="方正粗圓" pitchFamily="2" charset="-120"/>
                <a:ea typeface="方正粗圓" pitchFamily="2" charset="-120"/>
              </a:rPr>
              <a:t> 9</a:t>
            </a:r>
            <a:r>
              <a:rPr lang="zh-TW" altLang="en-US" sz="4000" b="0" i="0" dirty="0">
                <a:effectLst/>
                <a:latin typeface="方正準圓" panose="02000000000000000000" pitchFamily="2" charset="-120"/>
                <a:ea typeface="方正準圓" panose="02000000000000000000" pitchFamily="2" charset="-120"/>
              </a:rPr>
              <a:t>正月初一，他從巴比倫起程，五月初一就到了耶路撒冷，因為他神施恩的手幫助他。</a:t>
            </a:r>
            <a:r>
              <a:rPr lang="en-US" altLang="zh-HK" sz="4000" baseline="30000" dirty="0">
                <a:latin typeface="方正粗圓" pitchFamily="2" charset="-120"/>
                <a:ea typeface="方正粗圓" pitchFamily="2" charset="-120"/>
              </a:rPr>
              <a:t> 10</a:t>
            </a:r>
            <a:r>
              <a:rPr lang="zh-TW" altLang="en-US" sz="4000" b="0" i="0" dirty="0">
                <a:effectLst/>
                <a:latin typeface="方正準圓" panose="02000000000000000000" pitchFamily="2" charset="-120"/>
                <a:ea typeface="方正準圓" panose="02000000000000000000" pitchFamily="2" charset="-120"/>
              </a:rPr>
              <a:t>以斯拉立志考究遵行耶和華的律法，又將律例典章教導以色列人。</a:t>
            </a:r>
            <a:br>
              <a:rPr lang="zh-TW" altLang="en-US" sz="4000" b="0" i="0" dirty="0">
                <a:effectLst/>
                <a:latin typeface="方正準圓" panose="02000000000000000000" pitchFamily="2" charset="-120"/>
                <a:ea typeface="方正準圓" panose="02000000000000000000" pitchFamily="2" charset="-120"/>
              </a:rPr>
            </a:br>
            <a:endParaRPr lang="en-US" altLang="zh-TW" sz="4000" b="0" i="0" dirty="0">
              <a:effectLst/>
              <a:latin typeface="方正準圓" panose="02000000000000000000" pitchFamily="2" charset="-120"/>
              <a:ea typeface="方正準圓" panose="02000000000000000000" pitchFamily="2" charset="-120"/>
            </a:endParaRPr>
          </a:p>
        </p:txBody>
      </p:sp>
    </p:spTree>
    <p:extLst>
      <p:ext uri="{BB962C8B-B14F-4D97-AF65-F5344CB8AC3E}">
        <p14:creationId xmlns:p14="http://schemas.microsoft.com/office/powerpoint/2010/main" val="16449107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標題 3"/>
          <p:cNvSpPr>
            <a:spLocks noGrp="1"/>
          </p:cNvSpPr>
          <p:nvPr>
            <p:ph type="title"/>
          </p:nvPr>
        </p:nvSpPr>
        <p:spPr>
          <a:xfrm>
            <a:off x="760390" y="501653"/>
            <a:ext cx="10314010" cy="2223074"/>
          </a:xfrm>
        </p:spPr>
        <p:txBody>
          <a:bodyPr anchor="t">
            <a:noAutofit/>
          </a:bodyPr>
          <a:lstStyle/>
          <a:p>
            <a:pPr algn="l"/>
            <a:r>
              <a:rPr lang="zh-TW" altLang="en-US" sz="70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rPr>
              <a:t>預備聖潔的手去禱告主</a:t>
            </a:r>
            <a:br>
              <a:rPr lang="zh-TW" altLang="en-US" sz="70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rPr>
            </a:br>
            <a:r>
              <a:rPr lang="zh-TW" altLang="en-US" sz="70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rPr>
              <a:t>預備聖潔的心去等候主 </a:t>
            </a:r>
          </a:p>
        </p:txBody>
      </p:sp>
    </p:spTree>
    <p:extLst>
      <p:ext uri="{BB962C8B-B14F-4D97-AF65-F5344CB8AC3E}">
        <p14:creationId xmlns:p14="http://schemas.microsoft.com/office/powerpoint/2010/main" val="1643292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標題 3"/>
          <p:cNvSpPr>
            <a:spLocks noGrp="1"/>
          </p:cNvSpPr>
          <p:nvPr>
            <p:ph type="title"/>
          </p:nvPr>
        </p:nvSpPr>
        <p:spPr>
          <a:xfrm>
            <a:off x="335359" y="514392"/>
            <a:ext cx="10110967" cy="2736304"/>
          </a:xfrm>
        </p:spPr>
        <p:txBody>
          <a:bodyPr anchor="t">
            <a:noAutofit/>
          </a:bodyPr>
          <a:lstStyle/>
          <a:p>
            <a:pPr algn="l"/>
            <a:r>
              <a:rPr lang="zh-TW" altLang="en-US" sz="70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rPr>
              <a:t>讓我每天  舉起我心 </a:t>
            </a:r>
            <a:br>
              <a:rPr lang="zh-TW" altLang="en-US" sz="70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rPr>
            </a:br>
            <a:r>
              <a:rPr lang="zh-TW" altLang="en-US" sz="70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rPr>
              <a:t>向着耶穌  敬拜禱告</a:t>
            </a:r>
            <a:br>
              <a:rPr lang="zh-TW" altLang="en-US" sz="70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rPr>
            </a:br>
            <a:endParaRPr lang="zh-TW" altLang="en-US" sz="7000" b="1" dirty="0">
              <a:solidFill>
                <a:schemeClr val="bg1"/>
              </a:solidFill>
              <a:effectLst>
                <a:glow rad="101600">
                  <a:schemeClr val="tx1">
                    <a:alpha val="60000"/>
                  </a:schemeClr>
                </a:glow>
              </a:effectLst>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3353472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標題 3">
            <a:extLst>
              <a:ext uri="{FF2B5EF4-FFF2-40B4-BE49-F238E27FC236}">
                <a16:creationId xmlns:a16="http://schemas.microsoft.com/office/drawing/2014/main" id="{65F5B74C-B3D5-51A8-C9BE-7BBDBD09BE60}"/>
              </a:ext>
            </a:extLst>
          </p:cNvPr>
          <p:cNvSpPr txBox="1">
            <a:spLocks/>
          </p:cNvSpPr>
          <p:nvPr/>
        </p:nvSpPr>
        <p:spPr>
          <a:xfrm>
            <a:off x="575767" y="426759"/>
            <a:ext cx="9925977" cy="2251785"/>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zh-TW" altLang="en-US" sz="7000" b="1" i="0" u="none" strike="noStrike" kern="1200" cap="none" spc="0" normalizeH="0" baseline="0" noProof="0" dirty="0">
                <a:ln>
                  <a:noFill/>
                </a:ln>
                <a:solidFill>
                  <a:prstClr val="white"/>
                </a:solidFill>
                <a:effectLst>
                  <a:glow rad="101600">
                    <a:prstClr val="black">
                      <a:alpha val="60000"/>
                    </a:prstClr>
                  </a:glow>
                </a:effectLst>
                <a:uLnTx/>
                <a:uFillTx/>
                <a:latin typeface="標楷體" panose="03000509000000000000" pitchFamily="65" charset="-120"/>
                <a:ea typeface="標楷體" panose="03000509000000000000" pitchFamily="65" charset="-120"/>
                <a:cs typeface="+mj-cs"/>
              </a:rPr>
              <a:t>預備聖潔的手去禱告主</a:t>
            </a:r>
            <a:br>
              <a:rPr kumimoji="0" lang="zh-TW" altLang="en-US" sz="7000" b="1" i="0" u="none" strike="noStrike" kern="1200" cap="none" spc="0" normalizeH="0" baseline="0" noProof="0" dirty="0">
                <a:ln>
                  <a:noFill/>
                </a:ln>
                <a:solidFill>
                  <a:prstClr val="white"/>
                </a:solidFill>
                <a:effectLst>
                  <a:glow rad="101600">
                    <a:prstClr val="black">
                      <a:alpha val="60000"/>
                    </a:prstClr>
                  </a:glow>
                </a:effectLst>
                <a:uLnTx/>
                <a:uFillTx/>
                <a:latin typeface="標楷體" panose="03000509000000000000" pitchFamily="65" charset="-120"/>
                <a:ea typeface="標楷體" panose="03000509000000000000" pitchFamily="65" charset="-120"/>
                <a:cs typeface="+mj-cs"/>
              </a:rPr>
            </a:br>
            <a:r>
              <a:rPr kumimoji="0" lang="zh-TW" altLang="en-US" sz="7000" b="1" i="0" u="none" strike="noStrike" kern="1200" cap="none" spc="0" normalizeH="0" baseline="0" noProof="0" dirty="0">
                <a:ln>
                  <a:noFill/>
                </a:ln>
                <a:solidFill>
                  <a:prstClr val="white"/>
                </a:solidFill>
                <a:effectLst>
                  <a:glow rad="101600">
                    <a:prstClr val="black">
                      <a:alpha val="60000"/>
                    </a:prstClr>
                  </a:glow>
                </a:effectLst>
                <a:uLnTx/>
                <a:uFillTx/>
                <a:latin typeface="標楷體" panose="03000509000000000000" pitchFamily="65" charset="-120"/>
                <a:ea typeface="標楷體" panose="03000509000000000000" pitchFamily="65" charset="-120"/>
                <a:cs typeface="+mj-cs"/>
              </a:rPr>
              <a:t>預備聖潔的心去等候主 </a:t>
            </a:r>
          </a:p>
        </p:txBody>
      </p:sp>
    </p:spTree>
    <p:extLst>
      <p:ext uri="{BB962C8B-B14F-4D97-AF65-F5344CB8AC3E}">
        <p14:creationId xmlns:p14="http://schemas.microsoft.com/office/powerpoint/2010/main" val="16818439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標題 3">
            <a:extLst>
              <a:ext uri="{FF2B5EF4-FFF2-40B4-BE49-F238E27FC236}">
                <a16:creationId xmlns:a16="http://schemas.microsoft.com/office/drawing/2014/main" id="{65F5B74C-B3D5-51A8-C9BE-7BBDBD09BE60}"/>
              </a:ext>
            </a:extLst>
          </p:cNvPr>
          <p:cNvSpPr txBox="1">
            <a:spLocks/>
          </p:cNvSpPr>
          <p:nvPr/>
        </p:nvSpPr>
        <p:spPr>
          <a:xfrm>
            <a:off x="277091" y="487720"/>
            <a:ext cx="11841017" cy="2615698"/>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zh-TW" altLang="en-US" sz="7000" b="1" i="0" u="none" strike="noStrike" kern="1200" cap="none" spc="0" normalizeH="0" baseline="0" noProof="0" dirty="0">
                <a:ln>
                  <a:noFill/>
                </a:ln>
                <a:solidFill>
                  <a:prstClr val="white"/>
                </a:solidFill>
                <a:effectLst>
                  <a:glow rad="101600">
                    <a:prstClr val="black">
                      <a:alpha val="60000"/>
                    </a:prstClr>
                  </a:glow>
                </a:effectLst>
                <a:uLnTx/>
                <a:uFillTx/>
                <a:latin typeface="標楷體" panose="03000509000000000000" pitchFamily="65" charset="-120"/>
                <a:ea typeface="標楷體" panose="03000509000000000000" pitchFamily="65" charset="-120"/>
                <a:cs typeface="+mj-cs"/>
              </a:rPr>
              <a:t>願以一顆 誠實的心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zh-TW" altLang="en-US" sz="7000" b="1" i="0" u="none" strike="noStrike" kern="1200" cap="none" spc="0" normalizeH="0" baseline="0" noProof="0" dirty="0">
                <a:ln>
                  <a:noFill/>
                </a:ln>
                <a:solidFill>
                  <a:prstClr val="white"/>
                </a:solidFill>
                <a:effectLst>
                  <a:glow rad="101600">
                    <a:prstClr val="black">
                      <a:alpha val="60000"/>
                    </a:prstClr>
                  </a:glow>
                </a:effectLst>
                <a:uLnTx/>
                <a:uFillTx/>
                <a:latin typeface="標楷體" panose="03000509000000000000" pitchFamily="65" charset="-120"/>
                <a:ea typeface="標楷體" panose="03000509000000000000" pitchFamily="65" charset="-120"/>
                <a:cs typeface="+mj-cs"/>
              </a:rPr>
              <a:t>向你宣告 這是尋求你的世代</a:t>
            </a:r>
          </a:p>
        </p:txBody>
      </p:sp>
    </p:spTree>
    <p:extLst>
      <p:ext uri="{BB962C8B-B14F-4D97-AF65-F5344CB8AC3E}">
        <p14:creationId xmlns:p14="http://schemas.microsoft.com/office/powerpoint/2010/main" val="5699401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a:extLst>
              <a:ext uri="{FF2B5EF4-FFF2-40B4-BE49-F238E27FC236}">
                <a16:creationId xmlns:a16="http://schemas.microsoft.com/office/drawing/2014/main" id="{A7733500-4752-410A-A421-8070FD11865B}"/>
              </a:ext>
            </a:extLst>
          </p:cNvPr>
          <p:cNvSpPr txBox="1"/>
          <p:nvPr/>
        </p:nvSpPr>
        <p:spPr>
          <a:xfrm>
            <a:off x="277528" y="404664"/>
            <a:ext cx="7632848"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40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問題討論：</a:t>
            </a:r>
            <a:r>
              <a:rPr kumimoji="0" lang="zh-HK" altLang="en-US" sz="40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 </a:t>
            </a:r>
            <a:endParaRPr kumimoji="0" lang="zh-TW" altLang="en-US" sz="4000" i="0" u="none" strike="noStrike" kern="0" cap="none" spc="0" normalizeH="0" baseline="0" noProof="0" dirty="0">
              <a:ln w="12700">
                <a:solidFill>
                  <a:srgbClr val="000000">
                    <a:satMod val="155000"/>
                  </a:srgbClr>
                </a:solid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endParaRPr>
          </a:p>
        </p:txBody>
      </p:sp>
      <p:sp>
        <p:nvSpPr>
          <p:cNvPr id="5" name="內容版面配置區 2">
            <a:extLst>
              <a:ext uri="{FF2B5EF4-FFF2-40B4-BE49-F238E27FC236}">
                <a16:creationId xmlns:a16="http://schemas.microsoft.com/office/drawing/2014/main" id="{4824527F-5AC9-464B-A6CE-6EFB2E13C535}"/>
              </a:ext>
            </a:extLst>
          </p:cNvPr>
          <p:cNvSpPr txBox="1">
            <a:spLocks/>
          </p:cNvSpPr>
          <p:nvPr/>
        </p:nvSpPr>
        <p:spPr>
          <a:xfrm>
            <a:off x="379494" y="1268118"/>
            <a:ext cx="7083488" cy="5011290"/>
          </a:xfrm>
          <a:prstGeom prst="rect">
            <a:avLst/>
          </a:prstGeom>
          <a:noFill/>
          <a:effectLst>
            <a:glow rad="101600">
              <a:sysClr val="window" lastClr="FFFFFF"/>
            </a:glow>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zh-TW" altLang="en-US" sz="3500" dirty="0">
                <a:latin typeface="方正準圓" panose="02000000000000000000" pitchFamily="2" charset="-120"/>
                <a:ea typeface="方正準圓" panose="02000000000000000000" pitchFamily="2" charset="-120"/>
              </a:rPr>
              <a:t>在你的生命中，曾看見神的手在引導嗎</a:t>
            </a:r>
            <a:r>
              <a:rPr kumimoji="0" lang="zh-TW" altLang="en-US" sz="35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？可以分享當中的經歷嗎？</a:t>
            </a:r>
            <a:endParaRPr kumimoji="0" lang="en-US" altLang="zh-TW" sz="35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zh-TW" altLang="en-US" sz="35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在困難險境中，以斯拉是怎樣看見神的手？這對你有甚麼鼓勵或提醒？</a:t>
            </a:r>
            <a:endParaRPr kumimoji="0" lang="en-US" altLang="zh-TW" sz="35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zh-TW" altLang="en-US" sz="35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彼此分享大家所面對的困難</a:t>
            </a:r>
            <a:r>
              <a:rPr kumimoji="0" lang="en-US" altLang="zh-TW" sz="35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a:t>
            </a:r>
            <a:r>
              <a:rPr kumimoji="0" lang="zh-TW" altLang="en-US" sz="35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需要，然後為對方能看見神的手在引導禱告。</a:t>
            </a:r>
            <a:endParaRPr kumimoji="0" lang="en-US" altLang="zh-TW" sz="35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endParaRPr>
          </a:p>
        </p:txBody>
      </p:sp>
    </p:spTree>
    <p:extLst>
      <p:ext uri="{BB962C8B-B14F-4D97-AF65-F5344CB8AC3E}">
        <p14:creationId xmlns:p14="http://schemas.microsoft.com/office/powerpoint/2010/main" val="1248882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2">
            <a:extLst>
              <a:ext uri="{FF2B5EF4-FFF2-40B4-BE49-F238E27FC236}">
                <a16:creationId xmlns:a16="http://schemas.microsoft.com/office/drawing/2014/main" id="{4824527F-5AC9-464B-A6CE-6EFB2E13C535}"/>
              </a:ext>
            </a:extLst>
          </p:cNvPr>
          <p:cNvSpPr txBox="1">
            <a:spLocks/>
          </p:cNvSpPr>
          <p:nvPr/>
        </p:nvSpPr>
        <p:spPr>
          <a:xfrm>
            <a:off x="327891" y="195993"/>
            <a:ext cx="11536217" cy="4768120"/>
          </a:xfrm>
          <a:prstGeom prst="rect">
            <a:avLst/>
          </a:prstGeom>
          <a:noFill/>
          <a:effectLst>
            <a:glow rad="101600">
              <a:sysClr val="window" lastClr="FFFFFF"/>
            </a:glow>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HK" sz="4000" baseline="30000" dirty="0">
                <a:latin typeface="方正粗圓" pitchFamily="2" charset="-120"/>
                <a:ea typeface="方正粗圓" pitchFamily="2" charset="-120"/>
              </a:rPr>
              <a:t>11</a:t>
            </a:r>
            <a:r>
              <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亞達薛西王賜給精通耶和華誡命和以色列律例的文士以斯拉祭司的諭旨，抄本如下：</a:t>
            </a:r>
            <a:r>
              <a:rPr lang="en-US" altLang="zh-HK" sz="4000" baseline="30000" dirty="0">
                <a:latin typeface="方正粗圓" pitchFamily="2" charset="-120"/>
                <a:ea typeface="方正粗圓" pitchFamily="2" charset="-120"/>
              </a:rPr>
              <a:t>12</a:t>
            </a:r>
            <a:r>
              <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「諸王之王亞達薛西，達於精通天上之神律法的以斯拉祭司文士等等：現在</a:t>
            </a:r>
            <a:r>
              <a:rPr lang="en-US" altLang="zh-HK" sz="4000" baseline="30000" dirty="0">
                <a:latin typeface="方正粗圓" pitchFamily="2" charset="-120"/>
                <a:ea typeface="方正粗圓" pitchFamily="2" charset="-120"/>
              </a:rPr>
              <a:t>13</a:t>
            </a:r>
            <a:r>
              <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住在我國中的以色列百姓、祭司、利未人，凡願意上耶路撒冷去的，我降旨准他們與你同去。</a:t>
            </a:r>
            <a:r>
              <a:rPr lang="en-US" altLang="zh-HK" sz="4000" baseline="30000" dirty="0">
                <a:latin typeface="方正粗圓" pitchFamily="2" charset="-120"/>
                <a:ea typeface="方正粗圓" pitchFamily="2" charset="-120"/>
              </a:rPr>
              <a:t>14</a:t>
            </a:r>
            <a:r>
              <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既然王與七個謀士派你去，照你手中神的律法視察猶大和耶路撒冷的景況；</a:t>
            </a:r>
            <a:endParaRPr lang="zh-TW" altLang="en-US" sz="4000" dirty="0">
              <a:latin typeface="方正準圓" panose="02000000000000000000" pitchFamily="2" charset="-120"/>
              <a:ea typeface="方正準圓" panose="02000000000000000000" pitchFamily="2" charset="-120"/>
            </a:endParaRPr>
          </a:p>
        </p:txBody>
      </p:sp>
    </p:spTree>
    <p:extLst>
      <p:ext uri="{BB962C8B-B14F-4D97-AF65-F5344CB8AC3E}">
        <p14:creationId xmlns:p14="http://schemas.microsoft.com/office/powerpoint/2010/main" val="3154811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2">
            <a:extLst>
              <a:ext uri="{FF2B5EF4-FFF2-40B4-BE49-F238E27FC236}">
                <a16:creationId xmlns:a16="http://schemas.microsoft.com/office/drawing/2014/main" id="{4824527F-5AC9-464B-A6CE-6EFB2E13C535}"/>
              </a:ext>
            </a:extLst>
          </p:cNvPr>
          <p:cNvSpPr txBox="1">
            <a:spLocks/>
          </p:cNvSpPr>
          <p:nvPr/>
        </p:nvSpPr>
        <p:spPr>
          <a:xfrm>
            <a:off x="327891" y="195993"/>
            <a:ext cx="11346873" cy="4768120"/>
          </a:xfrm>
          <a:prstGeom prst="rect">
            <a:avLst/>
          </a:prstGeom>
          <a:noFill/>
          <a:effectLst>
            <a:glow rad="101600">
              <a:sysClr val="window" lastClr="FFFFFF"/>
            </a:glow>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HK" sz="4000" baseline="30000" dirty="0">
                <a:latin typeface="方正粗圓" pitchFamily="2" charset="-120"/>
                <a:ea typeface="方正粗圓" pitchFamily="2" charset="-120"/>
              </a:rPr>
              <a:t>15</a:t>
            </a:r>
            <a:r>
              <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你又帶著王和謀士樂意獻給住耶路撒冷、以色列神的金銀，</a:t>
            </a:r>
            <a:r>
              <a:rPr lang="en-US" altLang="zh-HK" sz="4000" baseline="30000" dirty="0">
                <a:latin typeface="方正粗圓" pitchFamily="2" charset="-120"/>
                <a:ea typeface="方正粗圓" pitchFamily="2" charset="-120"/>
              </a:rPr>
              <a:t>16</a:t>
            </a:r>
            <a:r>
              <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和你在巴比倫全省所得的一切金銀，以及百姓、祭司甘心獻給耶路撒冷他們神殿的禮物，</a:t>
            </a:r>
            <a:r>
              <a:rPr lang="en-US" altLang="zh-HK" sz="4000" baseline="30000" dirty="0">
                <a:latin typeface="方正粗圓" pitchFamily="2" charset="-120"/>
                <a:ea typeface="方正粗圓" pitchFamily="2" charset="-120"/>
              </a:rPr>
              <a:t>17</a:t>
            </a:r>
            <a:r>
              <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那麼，你就當用這銀子急速買公牛、公綿羊、小綿羊，和同獻的素祭、澆酒祭，獻在耶路撒冷你們神殿的壇上。</a:t>
            </a:r>
            <a:endParaRPr lang="zh-TW" altLang="en-US" sz="4000" dirty="0">
              <a:latin typeface="方正準圓" panose="02000000000000000000" pitchFamily="2" charset="-120"/>
              <a:ea typeface="方正準圓" panose="02000000000000000000" pitchFamily="2" charset="-120"/>
            </a:endParaRPr>
          </a:p>
        </p:txBody>
      </p:sp>
    </p:spTree>
    <p:extLst>
      <p:ext uri="{BB962C8B-B14F-4D97-AF65-F5344CB8AC3E}">
        <p14:creationId xmlns:p14="http://schemas.microsoft.com/office/powerpoint/2010/main" val="2501492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2">
            <a:extLst>
              <a:ext uri="{FF2B5EF4-FFF2-40B4-BE49-F238E27FC236}">
                <a16:creationId xmlns:a16="http://schemas.microsoft.com/office/drawing/2014/main" id="{4824527F-5AC9-464B-A6CE-6EFB2E13C535}"/>
              </a:ext>
            </a:extLst>
          </p:cNvPr>
          <p:cNvSpPr txBox="1">
            <a:spLocks/>
          </p:cNvSpPr>
          <p:nvPr/>
        </p:nvSpPr>
        <p:spPr>
          <a:xfrm>
            <a:off x="295564" y="242175"/>
            <a:ext cx="11425381" cy="4768120"/>
          </a:xfrm>
          <a:prstGeom prst="rect">
            <a:avLst/>
          </a:prstGeom>
          <a:noFill/>
          <a:effectLst>
            <a:glow rad="101600">
              <a:sysClr val="window" lastClr="FFFFFF"/>
            </a:glow>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HK" sz="4000" baseline="30000" dirty="0">
                <a:latin typeface="方正粗圓" pitchFamily="2" charset="-120"/>
                <a:ea typeface="方正粗圓" pitchFamily="2" charset="-120"/>
              </a:rPr>
              <a:t>18</a:t>
            </a:r>
            <a:r>
              <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剩下的金銀，你和你的弟兄看怎樣好，就怎樣用，但總要遵照你們神的旨意。</a:t>
            </a:r>
            <a:r>
              <a:rPr lang="en-US" altLang="zh-HK" sz="4000" baseline="30000" dirty="0">
                <a:latin typeface="方正粗圓" pitchFamily="2" charset="-120"/>
                <a:ea typeface="方正粗圓" pitchFamily="2" charset="-120"/>
              </a:rPr>
              <a:t>19</a:t>
            </a:r>
            <a:r>
              <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你要帶著交託給你、在神殿中事奉用的器皿，到耶路撒冷神面前。</a:t>
            </a:r>
            <a:r>
              <a:rPr lang="en-US" altLang="zh-HK" sz="4000" baseline="30000" dirty="0">
                <a:latin typeface="方正粗圓" pitchFamily="2" charset="-120"/>
                <a:ea typeface="方正粗圓" pitchFamily="2" charset="-120"/>
              </a:rPr>
              <a:t>20</a:t>
            </a:r>
            <a:r>
              <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你神殿裏若再有需用的經費，是你負責供應的，可以從王的寶庫裏支取。</a:t>
            </a:r>
          </a:p>
          <a:p>
            <a:pPr marL="0" indent="0" algn="just">
              <a:buNone/>
            </a:pPr>
            <a:endParaRPr lang="zh-TW" altLang="en-US" sz="4000" dirty="0">
              <a:latin typeface="方正準圓" panose="02000000000000000000" pitchFamily="2" charset="-120"/>
              <a:ea typeface="方正準圓" panose="02000000000000000000" pitchFamily="2" charset="-120"/>
            </a:endParaRPr>
          </a:p>
        </p:txBody>
      </p:sp>
    </p:spTree>
    <p:extLst>
      <p:ext uri="{BB962C8B-B14F-4D97-AF65-F5344CB8AC3E}">
        <p14:creationId xmlns:p14="http://schemas.microsoft.com/office/powerpoint/2010/main" val="3782028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2">
            <a:extLst>
              <a:ext uri="{FF2B5EF4-FFF2-40B4-BE49-F238E27FC236}">
                <a16:creationId xmlns:a16="http://schemas.microsoft.com/office/drawing/2014/main" id="{4824527F-5AC9-464B-A6CE-6EFB2E13C535}"/>
              </a:ext>
            </a:extLst>
          </p:cNvPr>
          <p:cNvSpPr txBox="1">
            <a:spLocks/>
          </p:cNvSpPr>
          <p:nvPr/>
        </p:nvSpPr>
        <p:spPr>
          <a:xfrm>
            <a:off x="453759" y="279121"/>
            <a:ext cx="11128641" cy="4773170"/>
          </a:xfrm>
          <a:prstGeom prst="rect">
            <a:avLst/>
          </a:prstGeom>
          <a:noFill/>
          <a:effectLst>
            <a:glow rad="101600">
              <a:sysClr val="window" lastClr="FFFFFF"/>
            </a:glow>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0"/>
              </a:spcBef>
              <a:buNone/>
              <a:defRPr/>
            </a:pPr>
            <a:r>
              <a:rPr lang="en-US" altLang="zh-HK" sz="4000" baseline="30000" dirty="0">
                <a:latin typeface="方正粗圓" pitchFamily="2" charset="-120"/>
                <a:ea typeface="方正粗圓" pitchFamily="2" charset="-120"/>
              </a:rPr>
              <a:t>27</a:t>
            </a:r>
            <a:r>
              <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以斯拉說：「耶和華－我們列祖的神是應當稱頌的！因他使王起這心願，使耶路撒冷耶和華的殿得榮耀，</a:t>
            </a:r>
            <a:r>
              <a:rPr lang="en-US" altLang="zh-HK" sz="4000" baseline="30000" dirty="0">
                <a:latin typeface="方正粗圓" pitchFamily="2" charset="-120"/>
                <a:ea typeface="方正粗圓" pitchFamily="2" charset="-120"/>
              </a:rPr>
              <a:t>28</a:t>
            </a:r>
            <a:r>
              <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rPr>
              <a:t>他又在王和謀士，以及王所有大能的軍官面前施恩於我。我因耶和華－我神的手的幫助，得以堅強，從以色列中召集領袖，與我一同上來。」</a:t>
            </a:r>
          </a:p>
          <a:p>
            <a:pPr marL="0" indent="0" algn="just">
              <a:spcBef>
                <a:spcPts val="0"/>
              </a:spcBef>
              <a:buNone/>
              <a:defRPr/>
            </a:pPr>
            <a:endParaRPr kumimoji="0" lang="zh-TW" altLang="en-US" sz="4000" b="0" i="0" u="none" strike="noStrike" kern="1200" cap="none" spc="0" normalizeH="0" baseline="0" noProof="0" dirty="0">
              <a:ln>
                <a:noFill/>
              </a:ln>
              <a:effectLst/>
              <a:uLnTx/>
              <a:uFillTx/>
              <a:latin typeface="方正準圓" panose="02000000000000000000" pitchFamily="2" charset="-120"/>
              <a:ea typeface="方正準圓" panose="02000000000000000000" pitchFamily="2" charset="-120"/>
              <a:cs typeface="+mn-cs"/>
            </a:endParaRPr>
          </a:p>
        </p:txBody>
      </p:sp>
    </p:spTree>
    <p:extLst>
      <p:ext uri="{BB962C8B-B14F-4D97-AF65-F5344CB8AC3E}">
        <p14:creationId xmlns:p14="http://schemas.microsoft.com/office/powerpoint/2010/main" val="2062110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6713241" y="1618932"/>
            <a:ext cx="5192432" cy="7848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4500" b="1" i="0" u="none" strike="noStrike" kern="1200" cap="none" spc="0" normalizeH="0" baseline="0" noProof="0" dirty="0">
                <a:ln w="12700">
                  <a:no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以斯拉記七</a:t>
            </a:r>
            <a:r>
              <a:rPr kumimoji="0" lang="en-US" altLang="zh-TW" sz="4500" b="1" i="0" u="none" strike="noStrike" kern="1200" cap="none" spc="0" normalizeH="0" baseline="0" noProof="0" dirty="0">
                <a:ln w="12700">
                  <a:no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cs typeface="+mn-cs"/>
              </a:rPr>
              <a:t>1-28</a:t>
            </a:r>
          </a:p>
        </p:txBody>
      </p:sp>
      <p:sp>
        <p:nvSpPr>
          <p:cNvPr id="3" name="文字方塊 2"/>
          <p:cNvSpPr txBox="1"/>
          <p:nvPr/>
        </p:nvSpPr>
        <p:spPr>
          <a:xfrm>
            <a:off x="2715491" y="218549"/>
            <a:ext cx="9275929" cy="1400383"/>
          </a:xfrm>
          <a:prstGeom prst="rect">
            <a:avLst/>
          </a:prstGeom>
          <a:noFill/>
        </p:spPr>
        <p:txBody>
          <a:bodyPr wrap="square" rtlCol="0">
            <a:spAutoFit/>
          </a:bodyPr>
          <a:lstStyle/>
          <a:p>
            <a:pPr lvl="0" algn="r">
              <a:defRPr/>
            </a:pPr>
            <a:r>
              <a:rPr lang="zh-TW" altLang="en-US" sz="8500" b="1" dirty="0">
                <a:ln w="12700">
                  <a:noFill/>
                  <a:prstDash val="solid"/>
                </a:ln>
                <a:effectLst>
                  <a:outerShdw blurRad="41275" dist="20320" dir="1800000" algn="tl" rotWithShape="0">
                    <a:srgbClr val="000000">
                      <a:alpha val="40000"/>
                    </a:srgbClr>
                  </a:outerShdw>
                </a:effectLst>
                <a:latin typeface="方正琥珀" panose="02000000000000000000" pitchFamily="2" charset="-120"/>
                <a:ea typeface="方正琥珀" panose="02000000000000000000" pitchFamily="2" charset="-120"/>
              </a:rPr>
              <a:t>帶領</a:t>
            </a:r>
            <a:r>
              <a:rPr kumimoji="0" lang="zh-TW" altLang="en-US" sz="8500" b="1" i="0" u="none" strike="noStrike" kern="1200" cap="none" spc="0" normalizeH="0" baseline="0" noProof="0" dirty="0">
                <a:ln w="12700">
                  <a:no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rPr>
              <a:t>復興的文士</a:t>
            </a:r>
            <a:endParaRPr kumimoji="0" lang="en-US" altLang="zh-TW" sz="8500" b="1" i="0" u="none" strike="noStrike" kern="1200" cap="none" spc="0" normalizeH="0" baseline="0" noProof="0" dirty="0">
              <a:ln w="12700">
                <a:noFill/>
                <a:prstDash val="solid"/>
              </a:ln>
              <a:effectLst>
                <a:outerShdw blurRad="41275" dist="20320" dir="1800000" algn="tl" rotWithShape="0">
                  <a:srgbClr val="000000">
                    <a:alpha val="40000"/>
                  </a:srgbClr>
                </a:outerShdw>
              </a:effectLst>
              <a:uLnTx/>
              <a:uFillTx/>
              <a:latin typeface="方正琥珀" panose="02000000000000000000" pitchFamily="2" charset="-120"/>
              <a:ea typeface="方正琥珀" panose="02000000000000000000" pitchFamily="2" charset="-120"/>
            </a:endParaRPr>
          </a:p>
        </p:txBody>
      </p:sp>
    </p:spTree>
    <p:extLst>
      <p:ext uri="{BB962C8B-B14F-4D97-AF65-F5344CB8AC3E}">
        <p14:creationId xmlns:p14="http://schemas.microsoft.com/office/powerpoint/2010/main" val="3556522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B20E7704-AF26-4498-851E-54ECFBF9425E}"/>
              </a:ext>
            </a:extLst>
          </p:cNvPr>
          <p:cNvSpPr txBox="1"/>
          <p:nvPr/>
        </p:nvSpPr>
        <p:spPr>
          <a:xfrm>
            <a:off x="363070" y="175637"/>
            <a:ext cx="9409004" cy="769441"/>
          </a:xfrm>
          <a:prstGeom prst="rect">
            <a:avLst/>
          </a:prstGeom>
          <a:noFill/>
        </p:spPr>
        <p:txBody>
          <a:bodyPr wrap="square" rtlCol="0">
            <a:spAutoFit/>
          </a:bodyPr>
          <a:lstStyle/>
          <a:p>
            <a:pPr lvl="0">
              <a:defRPr/>
            </a:pPr>
            <a:r>
              <a:rPr lang="en-US" altLang="zh-TW" sz="4400" kern="0" dirty="0">
                <a:ln w="12700">
                  <a:noFill/>
                  <a:prstDash val="solid"/>
                </a:ln>
                <a:effectLst>
                  <a:outerShdw blurRad="41275" dist="20320" dir="1800000" algn="tl" rotWithShape="0">
                    <a:srgbClr val="000000">
                      <a:alpha val="40000"/>
                    </a:srgbClr>
                  </a:outerShdw>
                </a:effectLst>
                <a:latin typeface="方正琥珀" panose="02000000000000000000" pitchFamily="2" charset="-120"/>
                <a:ea typeface="方正琥珀" panose="02000000000000000000" pitchFamily="2" charset="-120"/>
              </a:rPr>
              <a:t>Orientation programs </a:t>
            </a:r>
            <a:r>
              <a:rPr lang="zh-TW" altLang="en-US" sz="4400" kern="0" dirty="0">
                <a:ln w="12700">
                  <a:noFill/>
                  <a:prstDash val="solid"/>
                </a:ln>
                <a:effectLst>
                  <a:outerShdw blurRad="41275" dist="20320" dir="1800000" algn="tl" rotWithShape="0">
                    <a:srgbClr val="000000">
                      <a:alpha val="40000"/>
                    </a:srgbClr>
                  </a:outerShdw>
                </a:effectLst>
                <a:latin typeface="方正琥珀" panose="02000000000000000000" pitchFamily="2" charset="-120"/>
                <a:ea typeface="方正琥珀" panose="02000000000000000000" pitchFamily="2" charset="-120"/>
              </a:rPr>
              <a:t>迎新活動</a:t>
            </a:r>
          </a:p>
        </p:txBody>
      </p:sp>
    </p:spTree>
    <p:extLst>
      <p:ext uri="{BB962C8B-B14F-4D97-AF65-F5344CB8AC3E}">
        <p14:creationId xmlns:p14="http://schemas.microsoft.com/office/powerpoint/2010/main" val="648516179"/>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預設簡報設計">
  <a:themeElements>
    <a:clrScheme name="預設簡報設計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預設簡報設計">
      <a:majorFont>
        <a:latin typeface="Times New Roman"/>
        <a:ea typeface="新細明體"/>
        <a:cs typeface=""/>
      </a:majorFont>
      <a:minorFont>
        <a:latin typeface="Times New Roman"/>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預設簡報設計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預設簡報設計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預設簡報設計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5_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3982</TotalTime>
  <Words>2110</Words>
  <Application>Microsoft Office PowerPoint</Application>
  <PresentationFormat>寬螢幕</PresentationFormat>
  <Paragraphs>122</Paragraphs>
  <Slides>34</Slides>
  <Notes>29</Notes>
  <HiddenSlides>0</HiddenSlides>
  <MMClips>0</MMClips>
  <ScaleCrop>false</ScaleCrop>
  <HeadingPairs>
    <vt:vector size="6" baseType="variant">
      <vt:variant>
        <vt:lpstr>使用字型</vt:lpstr>
      </vt:variant>
      <vt:variant>
        <vt:i4>9</vt:i4>
      </vt:variant>
      <vt:variant>
        <vt:lpstr>佈景主題</vt:lpstr>
      </vt:variant>
      <vt:variant>
        <vt:i4>4</vt:i4>
      </vt:variant>
      <vt:variant>
        <vt:lpstr>投影片標題</vt:lpstr>
      </vt:variant>
      <vt:variant>
        <vt:i4>34</vt:i4>
      </vt:variant>
    </vt:vector>
  </HeadingPairs>
  <TitlesOfParts>
    <vt:vector size="47" baseType="lpstr">
      <vt:lpstr>方正中楷</vt:lpstr>
      <vt:lpstr>方正粗圓</vt:lpstr>
      <vt:lpstr>方正琥珀</vt:lpstr>
      <vt:lpstr>方正準圓</vt:lpstr>
      <vt:lpstr>標楷體</vt:lpstr>
      <vt:lpstr>Arial</vt:lpstr>
      <vt:lpstr>Bernard MT Condensed</vt:lpstr>
      <vt:lpstr>Calibri</vt:lpstr>
      <vt:lpstr>Times New Roman</vt:lpstr>
      <vt:lpstr>Office 佈景主題</vt:lpstr>
      <vt:lpstr>4_預設簡報設計</vt:lpstr>
      <vt:lpstr>5_Office 佈景主題</vt:lpstr>
      <vt:lpstr>1_Office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這是尋求你的世代 </vt:lpstr>
      <vt:lpstr>PowerPoint 簡報</vt:lpstr>
      <vt:lpstr>PowerPoint 簡報</vt:lpstr>
      <vt:lpstr>這是尋求你的世代  讓這個世代將心歸向你</vt:lpstr>
      <vt:lpstr>常居於主裡面 凡事向你求問 尋求着是你喜悅住這地 </vt:lpstr>
      <vt:lpstr>預備聖潔的手去禱告主 預備聖潔的心去等候主 </vt:lpstr>
      <vt:lpstr>讓我每天  舉起我心  向着耶穌  敬拜禱告 </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connie</dc:creator>
  <cp:lastModifiedBy>Lo Kwok Ching, 羅國靖</cp:lastModifiedBy>
  <cp:revision>6</cp:revision>
  <dcterms:created xsi:type="dcterms:W3CDTF">2015-04-25T05:50:20Z</dcterms:created>
  <dcterms:modified xsi:type="dcterms:W3CDTF">2023-09-29T03:11:23Z</dcterms:modified>
</cp:coreProperties>
</file>