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6678" r:id="rId2"/>
    <p:sldId id="6652" r:id="rId3"/>
    <p:sldId id="6688" r:id="rId4"/>
    <p:sldId id="6687" r:id="rId5"/>
    <p:sldId id="6645" r:id="rId6"/>
    <p:sldId id="3225" r:id="rId7"/>
    <p:sldId id="6695" r:id="rId8"/>
    <p:sldId id="6696" r:id="rId9"/>
    <p:sldId id="6704" r:id="rId10"/>
    <p:sldId id="6705" r:id="rId11"/>
    <p:sldId id="6701" r:id="rId12"/>
    <p:sldId id="6697" r:id="rId13"/>
    <p:sldId id="6664" r:id="rId14"/>
    <p:sldId id="6708" r:id="rId15"/>
    <p:sldId id="6709" r:id="rId16"/>
    <p:sldId id="6712" r:id="rId17"/>
    <p:sldId id="6710" r:id="rId18"/>
    <p:sldId id="6715" r:id="rId19"/>
    <p:sldId id="6714" r:id="rId20"/>
    <p:sldId id="6700" r:id="rId21"/>
    <p:sldId id="6702" r:id="rId22"/>
    <p:sldId id="6691" r:id="rId23"/>
    <p:sldId id="6706" r:id="rId24"/>
    <p:sldId id="6694" r:id="rId25"/>
    <p:sldId id="6707" r:id="rId26"/>
    <p:sldId id="6713" r:id="rId27"/>
    <p:sldId id="6698" r:id="rId28"/>
    <p:sldId id="6699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方正大標宋" panose="02000000000000000000" pitchFamily="2" charset="-120"/>
      <p:regular r:id="rId37"/>
    </p:embeddedFont>
    <p:embeddedFont>
      <p:font typeface="方正粗圓" panose="02000000000000000000" pitchFamily="2" charset="-120"/>
      <p:regular r:id="rId38"/>
    </p:embeddedFont>
    <p:embeddedFont>
      <p:font typeface="方正準圓" panose="02000000000000000000" pitchFamily="2" charset="-120"/>
      <p:regular r:id="rId39"/>
    </p:embeddedFont>
  </p:embeddedFontLst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E36D44"/>
    <a:srgbClr val="F5F5F5"/>
    <a:srgbClr val="1F67B2"/>
    <a:srgbClr val="DD5221"/>
    <a:srgbClr val="D60C3A"/>
    <a:srgbClr val="85015F"/>
    <a:srgbClr val="603D7B"/>
    <a:srgbClr val="A3704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5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5783F-56E0-4C01-9DAD-5E7FCBD8C357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6EF0-A4CE-4DAB-9625-175C5E74E7C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30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5C5801-BAFC-43CC-9BE5-EB2595AB0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DB785E8-A29D-46FD-A4DA-C9D8707B7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6E6A08-609A-460D-880C-2C835281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A79E57-E739-454F-B06A-BA774D43B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8C4C73-A3BB-436B-929C-16C89B8F8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090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E978CD-6842-42D0-B209-11ECAFE6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872A27-7D07-4C86-A700-80E20636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D33F52-040B-4149-9305-C529C2D36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A8E64D-2ED3-41D9-94D3-89C0ADA03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24E020-5DED-444D-8A83-20006F17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998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7234415-BFD7-4E80-92D7-763B6879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DAD3279-B937-4A69-A9C4-0C70FFE61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00C1E3-C7D7-4704-AC5C-ADEA889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548834-22C2-43FE-B6B3-580BA17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FA0355-29C7-4F53-8D8A-834AC033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027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D1EC10-2560-4EC8-86D1-5DAA28ED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867396-569D-48DC-A7FC-958EBD22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C0F6D8-FE52-4FEB-86AE-D93F622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69FD52-E3BC-4372-A96C-9499C6D6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3E0FEE-790E-4614-B4B9-1B1DAB14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27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ADF019-C9C3-46A7-98D8-60D45CF1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D97CF6-CFE3-4C09-BC0B-57FEB0D24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978D59-51CD-4C50-9E3A-FCE779D4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5470A4-F91E-4717-B814-F4ABA722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4CF8B70-62FA-4E1E-A2C4-266CC835B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644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E1541-0EB9-4592-8EE7-8C3CC05B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5F159-DC6F-43ED-9F43-EB34B59CE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E63E266-1BD6-4F9C-BB82-946952B92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EF4AEF-1C95-4B2C-A0F6-EEFA159B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D989A3-81C4-4867-805F-B249A226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4FAD240-C419-44C9-8884-9583EDBF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40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0B33D5-EFF5-41D3-94AE-5B135DEE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3D0F5C-1A81-4F58-B77E-1EC7E0A07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A25614-283B-4F54-9A08-464F581E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555681B-29F8-436C-AFC9-FE767F799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E8E6678-A2E0-4978-B09F-C699CB87C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798612E-85D5-43CA-833C-BAFFC5CC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F73106-7EF0-448E-96D2-68DFFC96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38EEA5-0928-4AED-A8D5-4288C59C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456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40654E-CB91-4E11-9EBD-AED34B4B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EF32C9F-667B-4DA6-9D79-475B13F0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5CE081A-5DB2-40B7-B29B-44D5BF3A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997D2-362C-4EEF-9642-940FF3FB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14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EFF688C-3A74-4661-ADFF-2814A742D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15CFBB-4C8D-4F59-BD73-18D2AA5B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E8BD84-1F1A-4C44-9664-658BB246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650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91F7A5-40B3-40F4-9438-A7BF38A7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49216E-265A-4ECF-BCE9-0E68F4D59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002394B-A1FA-4B40-84DD-9F4914E8A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C62AF7-29D0-44A8-8068-61430431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1D7208-9E81-4F58-8053-38544E37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ED39F31-6412-4BB1-B7F0-733080C0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1805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9D8F46-7EDE-4EC2-A3AE-339E7CE3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8626C00-8D3B-40E5-B22B-F1B2565C1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E1BDF2-62BF-4AFB-86B3-1E23CBBF0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AEF0EF1-61E9-44DE-A6F2-37EBF97C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C92D52-B148-4DA8-A49C-77EA765F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DBB77E-62BB-4B32-9AAD-2F16EAF4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610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576AE08-0270-451C-A0DF-DFF66AFB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6F2655-A9D9-4C9D-B00B-4C7E9798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DCD92D-A800-4D96-86CC-5C6A91764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5A9A8-16E0-451E-862C-B3363954056F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BCC2B4-7F60-48CB-97F0-D153FE421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F1D4B3-9A91-4054-B0DC-1BE923C6F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DE956-615E-42E7-8AEF-C3F1A70BD7E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4788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87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2023-07-07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浸會園：</a:t>
            </a:r>
            <a:r>
              <a:rPr lang="en-US" altLang="zh-TW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Ocamp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、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Cheers-Up camp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、同工退修營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獨個兒坐在長凳上，發現一班戇直的小學生在排隊，他們穿的竟是母校的運動服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二十出頭的年輕教師，我一個也不認識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羅玉嬋老師和伍小玲老師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一代過去一代又來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當年若非老師的肯定，或許我不會畫畫和走上往後的路，雖然她早已忘記了我。或許，有些作為在人看來微不足道，但卻影響別人一生。但願我的事奉歷程中，也曾如此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一 代 過 去 一 代 又 來</a:t>
            </a:r>
          </a:p>
        </p:txBody>
      </p:sp>
    </p:spTree>
    <p:extLst>
      <p:ext uri="{BB962C8B-B14F-4D97-AF65-F5344CB8AC3E}">
        <p14:creationId xmlns:p14="http://schemas.microsoft.com/office/powerpoint/2010/main" val="223189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3039668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A1FB95-F932-4A79-5F32-B58973B10716}"/>
              </a:ext>
            </a:extLst>
          </p:cNvPr>
          <p:cNvSpPr txBox="1"/>
          <p:nvPr/>
        </p:nvSpPr>
        <p:spPr>
          <a:xfrm>
            <a:off x="2905217" y="2497976"/>
            <a:ext cx="60945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剛強壯膽</a:t>
            </a:r>
            <a:endParaRPr kumimoji="0" lang="zh-HK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7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6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你當剛強壯膽，因為你必使這百姓承受那地為業，就是我向他們列祖起誓要給他們的地。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7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只要剛強，大大壯膽，謹守遵行我僕人摩西所吩咐你的一切律法，不可偏離左右，使你無論往哪裏去，都可以順利。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8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這律法書不可離開你的口，總要晝夜思想，好使你謹守遵行這書上所寫的一切話。如此，你的道路就可以亨通，凡事順利。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9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我豈沒有吩咐你嗎？你當剛強壯膽，不要懼怕，也不要驚惶，因為你無論往哪裏去，耶和華你的神必與你同在。」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118908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6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你當剛強壯膽，因為你必使這百姓承受那地為業，就是我向他們列祖起誓要給他們的地。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7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只要剛強，大大壯膽，謹守遵行我僕人摩西所吩咐你的一切律法，不可偏離左右，使你無論往哪裏去，都可以順利。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8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這律法書不可離開你的口，總要晝夜思想，好使你謹守遵行這書上所寫的一切話。如此，你的道路就可以亨通，凡事順利。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9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我豈沒有吩咐你嗎？你當剛強壯膽，不要懼怕，也不要驚惶，因為你無論往哪裏去，耶和華你的神必與你同在。」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2746316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6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你當剛強壯膽，因為你必使這百姓承受那地為業，就是我向他們列祖起誓要給他們的地。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7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只要剛強，大大壯膽，謹守遵行我僕人摩西所吩咐你的一切律法，不可偏離左右，使你無論往哪裏去，都可以順利。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8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這律法書不可離開你的口，總要晝夜思想，好使你謹守遵行這書上所寫的一切話。如此，你的道路就可以亨通，凡事順利。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9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我豈沒有吩咐你嗎？你當剛強壯膽，不要懼怕，也不要驚惶，因為你無論往哪裏去，耶和華你的神必與你同在。」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 耶和華的僕人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vs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摩西的助手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 得唔得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?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掂唔掂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? </a:t>
            </a:r>
            <a:endParaRPr lang="zh-TW" altLang="en-US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迦勒、大祭司非尼哈、喇合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……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86217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6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你當剛強壯膽，因為你必使這百姓承受那地為業，就是我向他們列祖起誓要給他們的地。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7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只要剛強，大大壯膽，謹守遵行我僕人摩西所吩咐你的一切律法，不可偏離左右，使你無論往哪裏去，都可以順利。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8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這律法書不可離開你的口，總要晝夜思想，好使你謹守遵行這書上所寫的一切話。如此，你的道路就可以亨通，凡事順利。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9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我豈沒有吩咐你嗎？你當剛強壯膽，不要懼怕，也不要驚惶，因為你無論往哪裏去，耶和華你的神必與你同在。」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每個時代、階段、日子的需要都不同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不能比較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 柔和謙卑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vs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剛強壯膽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4277599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6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你當剛強壯膽，因為你必使這百姓承受那地為業，就是我向他們列祖起誓要給他們的地。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7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只要剛強，大大壯膽，謹守遵行我僕人摩西所吩咐你的一切律法，不可偏離左右，使你無論往哪裏去，都可以順利。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8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這律法書不可離開你的口，總要晝夜思想，好使你謹守遵行這書上所寫的一切話。如此，你的道路就可以亨通，凡事順利。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9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我豈沒有吩咐你嗎？你當剛強壯膽，不要懼怕，也不要驚惶，因為你無論往哪裏去，耶和華你的神必與你同在。」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對未知的恐懼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剛強壯膽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=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勇氣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199601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克服恐懼的不是勇氣，而是信心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信就是所望之事的實底，是未見之事的確據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（來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11:1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一、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承受那地</a:t>
            </a:r>
            <a:endParaRPr lang="en-US" altLang="zh-HK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二、</a:t>
            </a:r>
            <a:r>
              <a:rPr lang="zh-HK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晝夜思想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、</a:t>
            </a:r>
            <a:r>
              <a:rPr lang="zh-HK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謹守遵行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上帝的話，道路亨通，凡事順利</a:t>
            </a:r>
            <a:endParaRPr lang="en-US" altLang="zh-HK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ea typeface="方正準圓" panose="02000000000000000000" pitchFamily="2" charset="-120"/>
              </a:rPr>
              <a:t>三、上帝同在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2374557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過著一個不需信心的信仰生活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信得太過安全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失去冒險的精神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為主瘋狂如政客們的口號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圍在安舒區內互相跨耀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懷緬昔日的黃金歲月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數算過往驕人的業績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然後周而復始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2587807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E36D44"/>
              </a:buClr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不需要上帝都運作正常的教會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indent="-45720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一切事情都在掌握之內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做好風險管理不出任何的亂子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金錢、制度、計劃是我們倚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靠的對象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有理性，會感性，失去靈性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讀經、祈禱、靈修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沒有上帝的教會，只是人手建造的巴別塔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剛 強 壯 膽</a:t>
            </a:r>
          </a:p>
        </p:txBody>
      </p:sp>
    </p:spTree>
    <p:extLst>
      <p:ext uri="{BB962C8B-B14F-4D97-AF65-F5344CB8AC3E}">
        <p14:creationId xmlns:p14="http://schemas.microsoft.com/office/powerpoint/2010/main" val="139790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隨著昔日的僕人離去，新一代就要興起，繼承前人的意志和使命。表面看來繼承的是約書亞，但事實上，使命不再單單屬於一位領袖或一個偉人，而是整個民族、各個支派和每個群體都有自己的任務。要得著應許之地，就要以信心回應並起來爭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609585" eaLnBrk="1" fontAlgn="base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繼承者們</a:t>
            </a:r>
            <a:endParaRPr lang="en-US" altLang="zh-TW" sz="4400" dirty="0">
              <a:solidFill>
                <a:schemeClr val="tx1">
                  <a:lumMod val="65000"/>
                  <a:lumOff val="35000"/>
                </a:schemeClr>
              </a:solidFill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814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3039668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A1FB95-F932-4A79-5F32-B58973B10716}"/>
              </a:ext>
            </a:extLst>
          </p:cNvPr>
          <p:cNvSpPr txBox="1"/>
          <p:nvPr/>
        </p:nvSpPr>
        <p:spPr>
          <a:xfrm>
            <a:off x="0" y="2497976"/>
            <a:ext cx="1190495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現在你要起來</a:t>
            </a:r>
            <a:endParaRPr kumimoji="0" lang="zh-HK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4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1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耶和華的僕人摩西死了以後，耶和華對摩西的助手嫩的兒子約書亞說：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2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「我的僕人摩西死了。現在你要起來，和眾百姓過這約旦河，往我所要賜給以色列人的地去。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凡你們腳掌所踏之地，我都照我所應許摩西的話賜給你們了。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從曠野和這黎巴嫩，直到大河，就是幼發拉底河，赫人的全地，又到大海日落的方向，都要作你們的疆土。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5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你一生的日子，必無人能在你面前站立得住。我怎樣與摩西同在，也必照樣與你同在；我必不撇下你，也不丟棄你。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呼召的記述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317114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約書亞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（年輕的助手）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戰士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/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元帥身分出現，帶兵出去與亞瑪力人爭戰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17:9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陪摩西上山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24:13, 32:17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同進會幕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（出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33:11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因</a:t>
            </a:r>
            <a:r>
              <a:rPr kumimoji="0" lang="zh-HK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嫉妒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而禁止別人說預言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（民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11:28-29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摩西叫嫩的兒子何西阿為約書亞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（民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13:16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祖父以利沙瑪是以法蓮的族長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（代上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7:26-27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、民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1:10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）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迦勒窺探迦南時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40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歲，得希伯崙為業時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85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歲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293557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呼召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+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裝備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長時間的裝備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無人一出世就係英雄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上帝早已預備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透過不同的經歷，訓練、雕琢、陶造祂的僕人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成為更好的自己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時間到了，就是起來的時候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不斷成長  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繼續成長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319547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490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篇講道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（強）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  <p:pic>
        <p:nvPicPr>
          <p:cNvPr id="5" name="圖片 4" descr="一張含有 文字, 功能表, 文件, 字型 的圖片&#10;&#10;自動產生的描述">
            <a:extLst>
              <a:ext uri="{FF2B5EF4-FFF2-40B4-BE49-F238E27FC236}">
                <a16:creationId xmlns:a16="http://schemas.microsoft.com/office/drawing/2014/main" id="{A3CA1043-34AA-2995-BC81-C0B6925A7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4" y="2137695"/>
            <a:ext cx="9133487" cy="44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 敏感留心連結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（弱）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BB8D65-D403-500B-ECE7-FCB518245D35}"/>
              </a:ext>
            </a:extLst>
          </p:cNvPr>
          <p:cNvSpPr/>
          <p:nvPr/>
        </p:nvSpPr>
        <p:spPr>
          <a:xfrm>
            <a:off x="10927533" y="1955550"/>
            <a:ext cx="2670772" cy="47802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842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九年的成長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信任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（心事、情緒、失戀、結婚、醫院、差館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……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）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同行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（提醒、支持、鼓勵、委身、盡力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……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容忍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（牧養、關顧、人際關係、決策、說話、自以為是、囂張、批評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……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）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 愛心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信心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知識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言語 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行為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282889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1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耶和華的僕人摩西死了以後，耶和華對摩西的助手嫩的兒子約書亞說：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2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「我的僕人摩西死了。現在你要起來，和眾百姓過這約旦河，往我所要賜給以色列人的地去。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3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凡你們腳掌所踏之地，我都照我所應許摩西的話賜給你們了。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4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從曠野和這黎巴嫩，直到大河，就是幼發拉底河，赫人的全地，又到大海日落的方向，都要作你們的疆土。</a:t>
            </a:r>
            <a:r>
              <a:rPr kumimoji="0" lang="en-US" altLang="zh-TW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5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你一生的日子，必無人能在你面前站立得住。我怎樣與摩西同在，也必照樣與你同在；我必不撇下你，也不丟棄你。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Now then, you and all these people, get ready to……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(NIV)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buFontTx/>
              <a:buNone/>
              <a:tabLst>
                <a:tab pos="266700" algn="l"/>
                <a:tab pos="1527175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現在你要起來，你和這衆民都起來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方正準圓" panose="02000000000000000000" pitchFamily="2" charset="-120"/>
                <a:cs typeface="+mn-cs"/>
              </a:rPr>
              <a:t>（呂振中）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/>
              <a:ea typeface="方正準圓" panose="02000000000000000000" pitchFamily="2" charset="-120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2398558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約書亞不只是一個「人」，更像一個符號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惟願耶和華的百姓都是先知，願耶和華把他的靈降在他們身上！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一個人離開然後找另一個人代替 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?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整個民族、各個支派和每個群體都有自己的任務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共同承擔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每個人承擔自己的信仰責任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每個人起來走自己的路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每個人擁有自主的信仰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buFontTx/>
              <a:buNone/>
              <a:tabLst>
                <a:tab pos="266700" algn="l"/>
              </a:tabLst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# 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每個人認認真真跟從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現 在 你 要 起 來</a:t>
            </a:r>
          </a:p>
        </p:txBody>
      </p:sp>
    </p:spTree>
    <p:extLst>
      <p:ext uri="{BB962C8B-B14F-4D97-AF65-F5344CB8AC3E}">
        <p14:creationId xmlns:p14="http://schemas.microsoft.com/office/powerpoint/2010/main" val="137873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30/9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現在你要起來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蒲漢森 </a:t>
            </a: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傳道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7/10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另一條路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、來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11:31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、雅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2:25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李天佑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14/10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這條路你們向來沒有走過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3-4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蘇家輝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牧師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21/10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除掉羞辱重新降服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5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趙雙美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28/10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不可偏離左右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6-8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張志怡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4/11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讓他們活著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9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古群杏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11/11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聖戰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10-12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饒學峯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18/11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專心跟從耶和華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盧光榮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25/11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分地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13-21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張志怡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609585" eaLnBrk="1" fontAlgn="base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繼承者們</a:t>
            </a:r>
            <a:endParaRPr lang="en-US" altLang="zh-TW" sz="4400" dirty="0">
              <a:solidFill>
                <a:schemeClr val="tx1">
                  <a:lumMod val="65000"/>
                  <a:lumOff val="35000"/>
                </a:schemeClr>
              </a:solidFill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77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2/12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耶和華在我們中間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22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陳秉彝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9/12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必定事奉耶和華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（書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23-24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岑嘉茵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16/12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肋下的荊棘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1:1-2:15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鄧學駿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  <a:p>
            <a:pPr>
              <a:spcAft>
                <a:spcPts val="600"/>
              </a:spcAft>
              <a:buClr>
                <a:srgbClr val="F28202"/>
              </a:buClr>
              <a:tabLst>
                <a:tab pos="1438275" algn="l"/>
                <a:tab pos="6996113" algn="l"/>
              </a:tabLst>
            </a:pP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30/12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留下來的國家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（士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2:16-3:6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）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	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盧光榮 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方正準圓" panose="02000000000000000000" pitchFamily="2" charset="-120"/>
              </a:rPr>
              <a:t>傳道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 algn="ctr" defTabSz="609585" eaLnBrk="1" fontAlgn="base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繼承者們</a:t>
            </a:r>
            <a:endParaRPr lang="en-US" altLang="zh-TW" sz="4400" dirty="0">
              <a:solidFill>
                <a:schemeClr val="tx1">
                  <a:lumMod val="65000"/>
                  <a:lumOff val="35000"/>
                </a:schemeClr>
              </a:solidFill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67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前先知書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先知性的話語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讓以色列人自約書亞死後，仍然記得守約施慈愛的耶和華在他們中間的一切作為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希望一代一代傳下去的記憶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設下記念的石頭、保存廢墟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4:1-9, 20-24, 6:26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）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tabLst>
                <a:tab pos="266700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準圓" panose="02000000000000000000" pitchFamily="2" charset="-120"/>
                <a:ea typeface="方正準圓" panose="02000000000000000000" pitchFamily="2" charset="-120"/>
              </a:rPr>
              <a:t>記錄神在人當中的一切作為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TW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約書亞記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34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3039668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zh-TW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大標宋" panose="02000000000000000000" pitchFamily="2" charset="-120"/>
              <a:ea typeface="方正大標宋" panose="02000000000000000000" pitchFamily="2" charset="-120"/>
              <a:cs typeface="+mn-c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0EA1FB95-F932-4A79-5F32-B58973B10716}"/>
              </a:ext>
            </a:extLst>
          </p:cNvPr>
          <p:cNvSpPr txBox="1"/>
          <p:nvPr/>
        </p:nvSpPr>
        <p:spPr>
          <a:xfrm>
            <a:off x="2905217" y="1548066"/>
            <a:ext cx="609452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一代過去一代又來</a:t>
            </a:r>
          </a:p>
        </p:txBody>
      </p:sp>
    </p:spTree>
    <p:extLst>
      <p:ext uri="{BB962C8B-B14F-4D97-AF65-F5344CB8AC3E}">
        <p14:creationId xmlns:p14="http://schemas.microsoft.com/office/powerpoint/2010/main" val="11579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1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耶和華的僕人摩西死了以後，耶和華對摩西的助手嫩的兒子約書亞說：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「我的僕人摩西死了。現在你要起來，和眾百姓過這約旦河，往我所要賜給以色列人的地去。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3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凡你們腳掌所踏之地，我都照我所應許摩西的話賜給你們了。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4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從曠野和這黎巴嫩，直到大河，就是幼發拉底河，赫人的全地，又到大海日落的方向，都要作你們的疆土。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5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你一生的日子，必無人能在你面前站立得住。我怎樣與摩西同在，也必照樣與你同在；我必不撇下你，也不丟棄你。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大標宋" panose="02000000000000000000" pitchFamily="2" charset="-120"/>
                <a:ea typeface="方正大標宋" panose="02000000000000000000" pitchFamily="2" charset="-120"/>
              </a:rPr>
              <a:t>一 代 過 去 一 代 又 來</a:t>
            </a:r>
          </a:p>
        </p:txBody>
      </p:sp>
    </p:spTree>
    <p:extLst>
      <p:ext uri="{BB962C8B-B14F-4D97-AF65-F5344CB8AC3E}">
        <p14:creationId xmlns:p14="http://schemas.microsoft.com/office/powerpoint/2010/main" val="287324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599" y="1524893"/>
            <a:ext cx="1140188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1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耶和華的僕人摩西死了以後，耶和華對摩西的助手嫩的兒子約書亞說：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2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「我的僕人摩西死了。現在你要起來，和眾百姓過這約旦河，往我所要賜給以色列人的地去。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3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凡你們腳掌所踏之地，我都照我所應許摩西的話賜給你們了。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4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從曠野和這黎巴嫩，直到大河，就是幼發拉底河，赫人的全地，又到大海日落的方向，都要作你們的疆土。</a:t>
            </a:r>
            <a:r>
              <a:rPr lang="en-US" altLang="zh-TW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5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你一生的日子，必無人能在你面前站立得住。我怎樣與摩西同在，也必照樣與你同在；我必不撇下你，也不丟棄你。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以色列中再沒有興起一位先知像摩西的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（申</a:t>
            </a: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34:10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）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出埃及 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西奈山上領受律法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03D7B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一代神人  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# 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一個時代的終結</a:t>
            </a:r>
            <a:endParaRPr lang="en-US" altLang="zh-TW" sz="36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一 代 過 去 一 代 又 來</a:t>
            </a:r>
          </a:p>
        </p:txBody>
      </p:sp>
    </p:spTree>
    <p:extLst>
      <p:ext uri="{BB962C8B-B14F-4D97-AF65-F5344CB8AC3E}">
        <p14:creationId xmlns:p14="http://schemas.microsoft.com/office/powerpoint/2010/main" val="1794984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2006886-27D4-4E22-A40E-E400037F24CE}"/>
              </a:ext>
            </a:extLst>
          </p:cNvPr>
          <p:cNvSpPr txBox="1"/>
          <p:nvPr/>
        </p:nvSpPr>
        <p:spPr>
          <a:xfrm>
            <a:off x="609600" y="1524893"/>
            <a:ext cx="109728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6D44"/>
              </a:buClr>
              <a:buSzTx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時代的區間、隙縫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領袖更替是常有的事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馮牧、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Ben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、</a:t>
            </a:r>
            <a:r>
              <a:rPr lang="en-US" altLang="zh-TW" sz="2800" dirty="0" err="1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Nise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、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Rico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、</a:t>
            </a:r>
            <a:r>
              <a:rPr lang="en-US" altLang="zh-TW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Audrey……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更替為群體帶來新的刺激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不需過度放大危機感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Char char="•"/>
              <a:tabLst>
                <a:tab pos="266700" algn="l"/>
                <a:tab pos="1527175" algn="l"/>
              </a:tabLst>
              <a:defRPr/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ea typeface="方正準圓" panose="02000000000000000000" pitchFamily="2" charset="-120"/>
              </a:rPr>
              <a:t>不忘記前人結下的果子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ea typeface="方正準圓" panose="02000000000000000000" pitchFamily="2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A2BA0-B84E-21C4-5B67-94E5F3EB184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5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ctr" defTabSz="609585" rtl="0" eaLnBrk="1" fontAlgn="base" latinLnBrk="0" hangingPunct="1">
              <a:lnSpc>
                <a:spcPts val="53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方正大標宋" panose="02000000000000000000" pitchFamily="2" charset="-120"/>
                <a:ea typeface="方正大標宋" panose="02000000000000000000" pitchFamily="2" charset="-120"/>
                <a:cs typeface="+mn-cs"/>
              </a:rPr>
              <a:t>一 代 過 去 一 代 又 來</a:t>
            </a:r>
          </a:p>
        </p:txBody>
      </p:sp>
    </p:spTree>
    <p:extLst>
      <p:ext uri="{BB962C8B-B14F-4D97-AF65-F5344CB8AC3E}">
        <p14:creationId xmlns:p14="http://schemas.microsoft.com/office/powerpoint/2010/main" val="171875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13614</TotalTime>
  <Words>2563</Words>
  <Application>Microsoft Office PowerPoint</Application>
  <PresentationFormat>寬螢幕</PresentationFormat>
  <Paragraphs>136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Arial</vt:lpstr>
      <vt:lpstr>方正準圓</vt:lpstr>
      <vt:lpstr>Calibri</vt:lpstr>
      <vt:lpstr>方正粗圓</vt:lpstr>
      <vt:lpstr>方正大標宋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pohon</dc:creator>
  <cp:lastModifiedBy>Ng Lai Kwan Michelle, 吳麗君</cp:lastModifiedBy>
  <cp:revision>1594</cp:revision>
  <dcterms:created xsi:type="dcterms:W3CDTF">2020-11-18T02:56:58Z</dcterms:created>
  <dcterms:modified xsi:type="dcterms:W3CDTF">2023-09-29T08:43:59Z</dcterms:modified>
</cp:coreProperties>
</file>