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72" r:id="rId4"/>
    <p:sldId id="2371" r:id="rId5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78" autoAdjust="0"/>
    <p:restoredTop sz="87765" autoAdjust="0"/>
  </p:normalViewPr>
  <p:slideViewPr>
    <p:cSldViewPr snapToGrid="0">
      <p:cViewPr varScale="1">
        <p:scale>
          <a:sx n="100" d="100"/>
          <a:sy n="100" d="100"/>
        </p:scale>
        <p:origin x="7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3D9A1D-913D-4E1D-B3EF-27631DFC9F54}" type="datetimeFigureOut">
              <a:rPr lang="zh-HK" altLang="en-US" smtClean="0"/>
              <a:t>29/9/2023</a:t>
            </a:fld>
            <a:endParaRPr lang="zh-HK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6D319D-45A8-4E43-8EB5-41727E2CF68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52479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A0C05C5-A11B-E7BD-9805-E8ACF10EB4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305174"/>
            <a:ext cx="10563225" cy="1033463"/>
          </a:xfrm>
        </p:spPr>
        <p:txBody>
          <a:bodyPr anchor="b"/>
          <a:lstStyle>
            <a:lvl1pPr algn="r">
              <a:defRPr sz="6000" spc="600">
                <a:solidFill>
                  <a:schemeClr val="bg1"/>
                </a:solidFill>
                <a:latin typeface="CHei3HK-Bold" panose="00000800000000000000" pitchFamily="50" charset="-120"/>
                <a:ea typeface="CHei3HK-Bold" panose="00000800000000000000" pitchFamily="50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F0D1FDD-8FA5-5E05-0CDA-D768FD28A8D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638550" y="4495800"/>
            <a:ext cx="8448675" cy="457200"/>
          </a:xfrm>
        </p:spPr>
        <p:txBody>
          <a:bodyPr/>
          <a:lstStyle>
            <a:lvl1pPr marL="0" indent="0" algn="r">
              <a:buNone/>
              <a:defRPr sz="2400" spc="300">
                <a:solidFill>
                  <a:schemeClr val="bg1"/>
                </a:solidFill>
                <a:latin typeface="Noto Sans CJK TC Light" panose="020B0300000000000000" pitchFamily="34" charset="-120"/>
                <a:ea typeface="Noto Sans CJK TC Light" panose="020B0300000000000000" pitchFamily="34" charset="-12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TW" dirty="0"/>
              <a:t>/</a:t>
            </a:r>
            <a:r>
              <a:rPr lang="zh-TW" altLang="en-US" dirty="0"/>
              <a:t>按一下以編輯母片子標題樣式</a:t>
            </a:r>
            <a:endParaRPr lang="zh-HK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CB3FEC6-03F8-2931-D3C3-BB7A039F20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86200" y="6492875"/>
            <a:ext cx="2743200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Noto Sans CJK TC Light" panose="020B0300000000000000" pitchFamily="34" charset="-120"/>
                <a:ea typeface="Noto Sans CJK TC Light" panose="020B0300000000000000" pitchFamily="34" charset="-120"/>
              </a:defRPr>
            </a:lvl1pPr>
          </a:lstStyle>
          <a:p>
            <a:fld id="{896C59E8-92EF-4983-9EC8-29674D2EAC92}" type="datetimeFigureOut">
              <a:rPr lang="zh-HK" altLang="en-US" smtClean="0"/>
              <a:pPr/>
              <a:t>29/9/2023</a:t>
            </a:fld>
            <a:endParaRPr lang="zh-HK" altLang="en-US" dirty="0"/>
          </a:p>
        </p:txBody>
      </p:sp>
      <p:sp>
        <p:nvSpPr>
          <p:cNvPr id="11" name="文字版面配置區 10">
            <a:extLst>
              <a:ext uri="{FF2B5EF4-FFF2-40B4-BE49-F238E27FC236}">
                <a16:creationId xmlns:a16="http://schemas.microsoft.com/office/drawing/2014/main" id="{B98B8610-AB1A-8A6B-C99A-CFC361D079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60292" y="2762127"/>
            <a:ext cx="6426933" cy="387595"/>
          </a:xfrm>
        </p:spPr>
        <p:txBody>
          <a:bodyPr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zh-TW" altLang="en-US" sz="2400" kern="1200" spc="300" dirty="0" smtClean="0">
                <a:solidFill>
                  <a:schemeClr val="bg1"/>
                </a:solidFill>
                <a:latin typeface="Noto Sans CJK TC Light" panose="020B0300000000000000" pitchFamily="34" charset="-120"/>
                <a:ea typeface="Noto Sans CJK TC Light" panose="020B0300000000000000" pitchFamily="34" charset="-120"/>
                <a:cs typeface="+mn-cs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660044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863926-3C65-6325-43B9-4EEEA4C10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E652241E-F984-7C33-515D-55959FA27A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BC0E4B5-DA8B-330D-A5C9-8E12AA51BF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DCF8935-699D-EE02-826A-921952BA4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9E8-92EF-4983-9EC8-29674D2EAC92}" type="datetimeFigureOut">
              <a:rPr lang="zh-HK" altLang="en-US" smtClean="0"/>
              <a:t>29/9/2023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DFC7A40-3999-7869-DB34-C20696DFE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8849C33-A519-CAF1-C8CF-4468A36A9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14072-8A67-4120-BB9E-6D54204EA1F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5307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272E8B2-5DD9-83BB-5D08-034C9A827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6D3919B-B856-81C6-CA20-60F8789EBF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5A43688-943B-E997-117E-632CCECC6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9E8-92EF-4983-9EC8-29674D2EAC92}" type="datetimeFigureOut">
              <a:rPr lang="zh-HK" altLang="en-US" smtClean="0"/>
              <a:t>29/9/2023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E7D6DC6-E075-B207-8FD2-F0CC55D82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33FCB7B-72B3-4F5E-A8CB-163618704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14072-8A67-4120-BB9E-6D54204EA1F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59576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7550EB55-53A3-F1A4-2798-13AA294575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DA9FDF1-A9F6-CF4B-D51D-B708973094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5AEC00F-8863-D908-F390-8F2947536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9E8-92EF-4983-9EC8-29674D2EAC92}" type="datetimeFigureOut">
              <a:rPr lang="zh-HK" altLang="en-US" smtClean="0"/>
              <a:t>29/9/2023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3E94AF4-9D72-C11A-0E1F-3A368F59B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89715D1-B207-AA5C-FC66-776C7AD69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14072-8A67-4120-BB9E-6D54204EA1F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04660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004075-FD26-B69B-54EF-3FA1E66DF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0675" y="1076325"/>
            <a:ext cx="9486900" cy="569913"/>
          </a:xfrm>
        </p:spPr>
        <p:txBody>
          <a:bodyPr>
            <a:noAutofit/>
          </a:bodyPr>
          <a:lstStyle>
            <a:lvl1pPr>
              <a:defRPr sz="4000" spc="600">
                <a:solidFill>
                  <a:srgbClr val="00FFC9"/>
                </a:solidFill>
                <a:latin typeface="CHei3HK-Bold" panose="00000800000000000000" pitchFamily="50" charset="-120"/>
                <a:ea typeface="CHei3HK-Bold" panose="00000800000000000000" pitchFamily="50" charset="-120"/>
              </a:defRPr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69806F0-7C05-5CB3-17E4-AE4F5C538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1778000"/>
            <a:ext cx="10515600" cy="4351338"/>
          </a:xfrm>
        </p:spPr>
        <p:txBody>
          <a:bodyPr/>
          <a:lstStyle>
            <a:lvl1pPr>
              <a:defRPr b="0">
                <a:latin typeface="Noto Sans CJK TC DemiLight" panose="020B0400000000000000" pitchFamily="34" charset="-120"/>
                <a:ea typeface="Noto Sans CJK TC DemiLight" panose="020B0400000000000000" pitchFamily="34" charset="-120"/>
              </a:defRPr>
            </a:lvl1pPr>
            <a:lvl2pPr>
              <a:defRPr b="0">
                <a:latin typeface="Noto Sans CJK TC DemiLight" panose="020B0400000000000000" pitchFamily="34" charset="-120"/>
                <a:ea typeface="Noto Sans CJK TC DemiLight" panose="020B0400000000000000" pitchFamily="34" charset="-120"/>
              </a:defRPr>
            </a:lvl2pPr>
            <a:lvl3pPr>
              <a:defRPr b="0">
                <a:latin typeface="Noto Sans CJK TC DemiLight" panose="020B0400000000000000" pitchFamily="34" charset="-120"/>
                <a:ea typeface="Noto Sans CJK TC DemiLight" panose="020B0400000000000000" pitchFamily="34" charset="-120"/>
              </a:defRPr>
            </a:lvl3pPr>
            <a:lvl4pPr>
              <a:defRPr b="0">
                <a:latin typeface="Noto Sans CJK TC DemiLight" panose="020B0400000000000000" pitchFamily="34" charset="-120"/>
                <a:ea typeface="Noto Sans CJK TC DemiLight" panose="020B0400000000000000" pitchFamily="34" charset="-120"/>
              </a:defRPr>
            </a:lvl4pPr>
            <a:lvl5pPr>
              <a:defRPr b="0">
                <a:latin typeface="Noto Sans CJK TC DemiLight" panose="020B0400000000000000" pitchFamily="34" charset="-120"/>
                <a:ea typeface="Noto Sans CJK TC DemiLight" panose="020B0400000000000000" pitchFamily="34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zh-HK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AA3DDF3-550E-F35B-114E-8EA59DF8D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9E8-92EF-4983-9EC8-29674D2EAC92}" type="datetimeFigureOut">
              <a:rPr lang="zh-HK" altLang="en-US" smtClean="0"/>
              <a:t>29/9/2023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95EAE2A-B98C-EBA1-E49A-AE89696A8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14936D5-2FBD-45FC-CADF-29C5CB540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14072-8A67-4120-BB9E-6D54204EA1F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72793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004075-FD26-B69B-54EF-3FA1E66DF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525" y="895350"/>
            <a:ext cx="9486900" cy="569913"/>
          </a:xfrm>
        </p:spPr>
        <p:txBody>
          <a:bodyPr>
            <a:noAutofit/>
          </a:bodyPr>
          <a:lstStyle>
            <a:lvl1pPr>
              <a:defRPr sz="4000" spc="600">
                <a:solidFill>
                  <a:srgbClr val="00FFC9"/>
                </a:solidFill>
                <a:latin typeface="CHei3HK-Bold" panose="00000800000000000000" pitchFamily="50" charset="-120"/>
                <a:ea typeface="CHei3HK-Bold" panose="00000800000000000000" pitchFamily="50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69806F0-7C05-5CB3-17E4-AE4F5C538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1778000"/>
            <a:ext cx="10515600" cy="4351338"/>
          </a:xfrm>
        </p:spPr>
        <p:txBody>
          <a:bodyPr/>
          <a:lstStyle>
            <a:lvl1pPr>
              <a:defRPr b="0">
                <a:solidFill>
                  <a:schemeClr val="bg1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</a:defRPr>
            </a:lvl1pPr>
            <a:lvl2pPr>
              <a:defRPr b="0">
                <a:solidFill>
                  <a:schemeClr val="bg1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</a:defRPr>
            </a:lvl2pPr>
            <a:lvl3pPr>
              <a:defRPr b="0">
                <a:solidFill>
                  <a:schemeClr val="bg1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</a:defRPr>
            </a:lvl3pPr>
            <a:lvl4pPr>
              <a:defRPr b="0">
                <a:solidFill>
                  <a:schemeClr val="bg1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</a:defRPr>
            </a:lvl4pPr>
            <a:lvl5pPr>
              <a:defRPr b="0">
                <a:solidFill>
                  <a:schemeClr val="bg1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zh-HK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AA3DDF3-550E-F35B-114E-8EA59DF8D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9E8-92EF-4983-9EC8-29674D2EAC92}" type="datetimeFigureOut">
              <a:rPr lang="zh-HK" altLang="en-US" smtClean="0"/>
              <a:t>29/9/2023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95EAE2A-B98C-EBA1-E49A-AE89696A8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14936D5-2FBD-45FC-CADF-29C5CB540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14072-8A67-4120-BB9E-6D54204EA1F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8579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B2F57C-E825-A2AD-8128-CFAA68E8D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3699" y="3143249"/>
            <a:ext cx="10974805" cy="1466099"/>
          </a:xfrm>
          <a:solidFill>
            <a:schemeClr val="bg1"/>
          </a:solidFill>
        </p:spPr>
        <p:txBody>
          <a:bodyPr anchor="t">
            <a:noAutofit/>
          </a:bodyPr>
          <a:lstStyle>
            <a:lvl1pPr>
              <a:defRPr sz="9200" i="1" spc="300">
                <a:latin typeface="Impact" panose="020B080603090205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8B603DA-F3A2-E5EF-4B0F-81CCF9FE56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33699" y="4600660"/>
            <a:ext cx="10515600" cy="588126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0" i="1">
                <a:solidFill>
                  <a:schemeClr val="tx1">
                    <a:tint val="75000"/>
                  </a:schemeClr>
                </a:solidFill>
                <a:latin typeface="Noto Sans CJK TC Light" panose="020B0300000000000000" pitchFamily="34" charset="-120"/>
                <a:ea typeface="Noto Sans CJK TC Light" panose="020B0300000000000000" pitchFamily="34" charset="-12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0EC24C1-193A-1702-68B0-3F6ABB4F1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9E8-92EF-4983-9EC8-29674D2EAC92}" type="datetimeFigureOut">
              <a:rPr lang="zh-HK" altLang="en-US" smtClean="0"/>
              <a:t>29/9/2023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369351C-B795-B3B3-6AD3-209B1944B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85875C5-81A0-9FB7-BAF0-295265A34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14072-8A67-4120-BB9E-6D54204EA1F2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7" name="文字版面配置區 2">
            <a:extLst>
              <a:ext uri="{FF2B5EF4-FFF2-40B4-BE49-F238E27FC236}">
                <a16:creationId xmlns:a16="http://schemas.microsoft.com/office/drawing/2014/main" id="{4B75FFE7-605D-8449-3AB6-6E06DDE16D4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886574" y="2609850"/>
            <a:ext cx="5229225" cy="439737"/>
          </a:xfrm>
          <a:solidFill>
            <a:schemeClr val="bg1"/>
          </a:solidFill>
        </p:spPr>
        <p:txBody>
          <a:bodyPr/>
          <a:lstStyle>
            <a:lvl1pPr marL="0" indent="0" algn="r">
              <a:buNone/>
              <a:defRPr sz="2400" i="0" spc="300">
                <a:solidFill>
                  <a:schemeClr val="tx1">
                    <a:tint val="75000"/>
                  </a:schemeClr>
                </a:solidFill>
                <a:latin typeface="Noto Sans CJK TC Light" panose="020B0300000000000000" pitchFamily="34" charset="-120"/>
                <a:ea typeface="Noto Sans CJK TC Light" panose="020B0300000000000000" pitchFamily="34" charset="-12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225699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485CBAF-B8F4-B7A1-FFB0-9EEA30C8A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51B1B29-F47A-43FD-2524-49B45C9BF0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C479F35-3333-326D-51E6-ED9A75303B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B41979B-5603-B532-770C-D586174DE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9E8-92EF-4983-9EC8-29674D2EAC92}" type="datetimeFigureOut">
              <a:rPr lang="zh-HK" altLang="en-US" smtClean="0"/>
              <a:t>29/9/2023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503A33C-F8B5-B381-A6EA-7C55B55E5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7315849-C06A-4062-0E88-3DE0A3A2F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14072-8A67-4120-BB9E-6D54204EA1F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96149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228CB8F-2DA2-9594-BCC5-833EB3142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6661F23-FD63-E713-C03D-6A4EDCBA2A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88B8F18-35D0-68B7-C56D-A26E9CF29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D8962D05-52B9-C2F5-CD84-7139031C0D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ABC8F8AD-800C-3754-5227-A9297019CA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543DCA9D-7F0E-7FB5-FF6C-C92315920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9E8-92EF-4983-9EC8-29674D2EAC92}" type="datetimeFigureOut">
              <a:rPr lang="zh-HK" altLang="en-US" smtClean="0"/>
              <a:t>29/9/2023</a:t>
            </a:fld>
            <a:endParaRPr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D3D72218-5FC2-17A1-1837-094063EA0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17095499-B93E-E21D-93ED-611619A2E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14072-8A67-4120-BB9E-6D54204EA1F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60042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2F4F64-5849-BFA4-8F3A-8873A447B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736A0123-CB2F-23E3-959E-E57B63D10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9E8-92EF-4983-9EC8-29674D2EAC92}" type="datetimeFigureOut">
              <a:rPr lang="zh-HK" altLang="en-US" smtClean="0"/>
              <a:t>29/9/2023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14644CEB-C91B-D086-7B26-8A718C2F2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BF70C92-B6D0-8461-41E0-00EF7549D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14072-8A67-4120-BB9E-6D54204EA1F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02099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0707669C-AAC8-9261-5C21-E15ADCF8D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9E8-92EF-4983-9EC8-29674D2EAC92}" type="datetimeFigureOut">
              <a:rPr lang="zh-HK" altLang="en-US" smtClean="0"/>
              <a:t>29/9/2023</a:t>
            </a:fld>
            <a:endParaRPr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CBE2F73-3BB4-5771-6392-CB942AA0A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42B1C80-8947-657A-A199-5138BC3E2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14072-8A67-4120-BB9E-6D54204EA1F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06135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EB32B95-A97B-8518-1598-8E0EFCFBC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32715EE-28C6-05DB-5D51-EE2511613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439D07A-8597-8BD8-3135-8F2C05C737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C67BEDA-0A3D-1B04-9FFC-3E98DE5F7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9E8-92EF-4983-9EC8-29674D2EAC92}" type="datetimeFigureOut">
              <a:rPr lang="zh-HK" altLang="en-US" smtClean="0"/>
              <a:t>29/9/2023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EC91AE4-E951-5F72-10EF-091493023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251FDE2-C485-3FE2-70E8-82F990C9E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14072-8A67-4120-BB9E-6D54204EA1F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89527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0E2FEAEA-5ABF-1813-FC46-9D652CCD6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F12BD16-CEF6-41E2-1399-59F490164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3449D65-A6DF-CDD1-DC2F-543961F7BB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9E8-92EF-4983-9EC8-29674D2EAC92}" type="datetimeFigureOut">
              <a:rPr lang="zh-HK" altLang="en-US" smtClean="0"/>
              <a:t>29/9/2023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43F0BA1-E208-B220-9C8C-CC90591AB4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331FDBA-3609-AD7E-F662-B667B6C34C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14072-8A67-4120-BB9E-6D54204EA1F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14254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9003D5A-0B46-DD5A-C7DF-83140A4BD6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世界黑暗但你可以選擇光明</a:t>
            </a:r>
            <a:endParaRPr lang="zh-HK" alt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458C501-8438-AA28-4160-E9B44B14E1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>
                <a:solidFill>
                  <a:schemeClr val="tx1"/>
                </a:solidFill>
              </a:rPr>
              <a:t>沙田浸信會馬鞍山堂</a:t>
            </a:r>
            <a:endParaRPr lang="zh-HK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166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FC0EE32-B8F4-066A-2187-594CEC543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3699" y="3143249"/>
            <a:ext cx="9258301" cy="1466099"/>
          </a:xfrm>
        </p:spPr>
        <p:txBody>
          <a:bodyPr/>
          <a:lstStyle/>
          <a:p>
            <a:r>
              <a:rPr lang="en-US" altLang="zh-HK" spc="600" dirty="0"/>
              <a:t>Patrick Hung</a:t>
            </a:r>
            <a:endParaRPr lang="zh-HK" altLang="en-US" spc="600" dirty="0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8CF9956-E929-155D-AAF7-0DB08DB9A7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33699" y="4536492"/>
            <a:ext cx="9258301" cy="629066"/>
          </a:xfrm>
        </p:spPr>
        <p:txBody>
          <a:bodyPr/>
          <a:lstStyle/>
          <a:p>
            <a:r>
              <a:rPr lang="zh-CN" altLang="en-US" spc="600" dirty="0">
                <a:solidFill>
                  <a:schemeClr val="tx1"/>
                </a:solidFill>
              </a:rPr>
              <a:t>信息分享</a:t>
            </a:r>
            <a:endParaRPr lang="zh-HK" altLang="en-US" spc="600" dirty="0">
              <a:solidFill>
                <a:schemeClr val="tx1"/>
              </a:solidFill>
            </a:endParaRP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26A3D6B-9F7B-C906-4C06-B6B183C35584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657600" y="2609851"/>
            <a:ext cx="8458200" cy="533398"/>
          </a:xfrm>
          <a:noFill/>
        </p:spPr>
        <p:txBody>
          <a:bodyPr>
            <a:normAutofit fontScale="92500"/>
          </a:bodyPr>
          <a:lstStyle/>
          <a:p>
            <a:r>
              <a:rPr lang="en-US" altLang="zh-HK" dirty="0">
                <a:solidFill>
                  <a:schemeClr val="tx1"/>
                </a:solidFill>
              </a:rPr>
              <a:t>#</a:t>
            </a:r>
            <a:r>
              <a:rPr lang="zh-CN" altLang="en-US" dirty="0">
                <a:solidFill>
                  <a:schemeClr val="tx1"/>
                </a:solidFill>
              </a:rPr>
              <a:t>同心圓 </a:t>
            </a:r>
            <a:r>
              <a:rPr lang="en-US" altLang="zh-CN" dirty="0">
                <a:solidFill>
                  <a:schemeClr val="tx1"/>
                </a:solidFill>
              </a:rPr>
              <a:t>GLOW </a:t>
            </a:r>
            <a:r>
              <a:rPr lang="zh-CN" altLang="en-US" dirty="0">
                <a:solidFill>
                  <a:schemeClr val="tx1"/>
                </a:solidFill>
              </a:rPr>
              <a:t>敬拜青年平台 </a:t>
            </a:r>
            <a:r>
              <a:rPr lang="en-US" altLang="zh-CN" dirty="0">
                <a:solidFill>
                  <a:schemeClr val="tx1"/>
                </a:solidFill>
              </a:rPr>
              <a:t>| </a:t>
            </a:r>
            <a:r>
              <a:rPr lang="zh-CN" altLang="en-US" dirty="0">
                <a:solidFill>
                  <a:schemeClr val="tx1"/>
                </a:solidFill>
              </a:rPr>
              <a:t>高級助理青年事工主任</a:t>
            </a:r>
            <a:endParaRPr lang="zh-HK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396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B0B7E82-CDE0-3564-9BF0-016F81030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chemeClr val="tx1"/>
                </a:solidFill>
              </a:rPr>
              <a:t>腓立比書 </a:t>
            </a:r>
            <a:r>
              <a:rPr lang="en-US" altLang="zh-CN" dirty="0">
                <a:solidFill>
                  <a:schemeClr val="tx1"/>
                </a:solidFill>
              </a:rPr>
              <a:t>2:5-11</a:t>
            </a:r>
            <a:endParaRPr lang="zh-HK" altLang="en-US" dirty="0">
              <a:solidFill>
                <a:schemeClr val="tx1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C031C6D-30AE-4A0E-F3FB-2FBC6F9B70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715" y="1741054"/>
            <a:ext cx="11696411" cy="49601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000" spc="300" dirty="0">
                <a:solidFill>
                  <a:schemeClr val="tx1"/>
                </a:solidFill>
              </a:rPr>
              <a:t>5	</a:t>
            </a:r>
            <a:r>
              <a:rPr lang="zh-TW" altLang="en-US" sz="3000" spc="300" dirty="0">
                <a:solidFill>
                  <a:schemeClr val="tx1"/>
                </a:solidFill>
              </a:rPr>
              <a:t>你們當以基督耶穌的心為心：</a:t>
            </a:r>
          </a:p>
          <a:p>
            <a:pPr marL="0" indent="0">
              <a:buNone/>
            </a:pPr>
            <a:r>
              <a:rPr lang="en-US" altLang="zh-TW" sz="3000" spc="300" dirty="0">
                <a:solidFill>
                  <a:schemeClr val="tx1"/>
                </a:solidFill>
              </a:rPr>
              <a:t>6	</a:t>
            </a:r>
            <a:r>
              <a:rPr lang="zh-TW" altLang="en-US" sz="3000" spc="300" dirty="0">
                <a:solidFill>
                  <a:schemeClr val="tx1"/>
                </a:solidFill>
              </a:rPr>
              <a:t>他本有神的形像，不以自己與神同等為強奪的；</a:t>
            </a:r>
          </a:p>
          <a:p>
            <a:pPr marL="0" indent="0">
              <a:buNone/>
            </a:pPr>
            <a:r>
              <a:rPr lang="en-US" altLang="zh-TW" sz="3000" spc="300" dirty="0">
                <a:solidFill>
                  <a:schemeClr val="tx1"/>
                </a:solidFill>
              </a:rPr>
              <a:t>7	</a:t>
            </a:r>
            <a:r>
              <a:rPr lang="zh-TW" altLang="en-US" sz="3000" spc="300" dirty="0">
                <a:solidFill>
                  <a:schemeClr val="tx1"/>
                </a:solidFill>
              </a:rPr>
              <a:t>反倒虛己，取了奴僕的形像，成為人的樣式；</a:t>
            </a:r>
          </a:p>
          <a:p>
            <a:pPr marL="0" indent="0">
              <a:buNone/>
            </a:pPr>
            <a:r>
              <a:rPr lang="en-US" altLang="zh-TW" sz="3000" spc="300" dirty="0">
                <a:solidFill>
                  <a:schemeClr val="tx1"/>
                </a:solidFill>
              </a:rPr>
              <a:t>8	</a:t>
            </a:r>
            <a:r>
              <a:rPr lang="zh-TW" altLang="en-US" sz="3000" spc="300" dirty="0">
                <a:solidFill>
                  <a:schemeClr val="tx1"/>
                </a:solidFill>
              </a:rPr>
              <a:t>既有人的樣子，就自己卑微，存心順服，以至於死，且死</a:t>
            </a:r>
            <a:r>
              <a:rPr lang="en-US" altLang="zh-TW" sz="3000" spc="300" dirty="0">
                <a:solidFill>
                  <a:schemeClr val="tx1"/>
                </a:solidFill>
              </a:rPr>
              <a:t>	</a:t>
            </a:r>
            <a:r>
              <a:rPr lang="zh-TW" altLang="en-US" sz="3000" spc="300" dirty="0">
                <a:solidFill>
                  <a:schemeClr val="tx1"/>
                </a:solidFill>
              </a:rPr>
              <a:t>在十字架上。</a:t>
            </a:r>
          </a:p>
          <a:p>
            <a:pPr marL="0" indent="0">
              <a:buNone/>
            </a:pPr>
            <a:r>
              <a:rPr lang="en-US" altLang="zh-TW" sz="3000" spc="300" dirty="0">
                <a:solidFill>
                  <a:schemeClr val="tx1"/>
                </a:solidFill>
              </a:rPr>
              <a:t>9	</a:t>
            </a:r>
            <a:r>
              <a:rPr lang="zh-TW" altLang="en-US" sz="3000" spc="300" dirty="0">
                <a:solidFill>
                  <a:schemeClr val="tx1"/>
                </a:solidFill>
              </a:rPr>
              <a:t>所以，神將他升為至高，又賜給他那超乎萬名之上的名，</a:t>
            </a:r>
          </a:p>
          <a:p>
            <a:pPr marL="0" indent="0">
              <a:buNone/>
            </a:pPr>
            <a:r>
              <a:rPr lang="en-US" altLang="zh-TW" sz="3000" spc="300" dirty="0">
                <a:solidFill>
                  <a:schemeClr val="tx1"/>
                </a:solidFill>
              </a:rPr>
              <a:t>10	</a:t>
            </a:r>
            <a:r>
              <a:rPr lang="zh-TW" altLang="en-US" sz="3000" spc="300" dirty="0">
                <a:solidFill>
                  <a:schemeClr val="tx1"/>
                </a:solidFill>
              </a:rPr>
              <a:t>叫一切在天上的、地上的，和地底下的，因耶穌的名無不</a:t>
            </a:r>
            <a:r>
              <a:rPr lang="en-US" altLang="zh-TW" sz="3000" spc="300" dirty="0">
                <a:solidFill>
                  <a:schemeClr val="tx1"/>
                </a:solidFill>
              </a:rPr>
              <a:t>	</a:t>
            </a:r>
            <a:r>
              <a:rPr lang="zh-TW" altLang="en-US" sz="3000" spc="300" dirty="0">
                <a:solidFill>
                  <a:schemeClr val="tx1"/>
                </a:solidFill>
              </a:rPr>
              <a:t>屈膝，</a:t>
            </a:r>
          </a:p>
          <a:p>
            <a:pPr marL="0" indent="0">
              <a:buNone/>
            </a:pPr>
            <a:r>
              <a:rPr lang="en-US" altLang="zh-TW" sz="3000" spc="300" dirty="0">
                <a:solidFill>
                  <a:schemeClr val="tx1"/>
                </a:solidFill>
              </a:rPr>
              <a:t>11	</a:t>
            </a:r>
            <a:r>
              <a:rPr lang="zh-TW" altLang="en-US" sz="3000" spc="300" dirty="0">
                <a:solidFill>
                  <a:schemeClr val="tx1"/>
                </a:solidFill>
              </a:rPr>
              <a:t>無不口稱「耶穌基督為主」，使榮耀歸與父神。</a:t>
            </a:r>
            <a:endParaRPr lang="zh-HK" altLang="en-US" sz="3000" spc="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284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B0B7E82-CDE0-3564-9BF0-016F81030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chemeClr val="tx1"/>
                </a:solidFill>
              </a:rPr>
              <a:t>腓立比書 </a:t>
            </a:r>
            <a:r>
              <a:rPr lang="en-US" altLang="zh-CN" dirty="0">
                <a:solidFill>
                  <a:schemeClr val="tx1"/>
                </a:solidFill>
              </a:rPr>
              <a:t>2:15-16</a:t>
            </a:r>
            <a:endParaRPr lang="zh-HK" altLang="en-US" dirty="0">
              <a:solidFill>
                <a:schemeClr val="tx1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C031C6D-30AE-4A0E-F3FB-2FBC6F9B70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716" y="1741054"/>
            <a:ext cx="11391612" cy="4960151"/>
          </a:xfrm>
        </p:spPr>
        <p:txBody>
          <a:bodyPr>
            <a:normAutofit/>
          </a:bodyPr>
          <a:lstStyle/>
          <a:p>
            <a:pPr marL="0" indent="0">
              <a:lnSpc>
                <a:spcPts val="4200"/>
              </a:lnSpc>
              <a:buNone/>
            </a:pPr>
            <a:r>
              <a:rPr lang="en-US" altLang="zh-TW" sz="3300" spc="300" dirty="0">
                <a:solidFill>
                  <a:schemeClr val="tx1"/>
                </a:solidFill>
              </a:rPr>
              <a:t>15	</a:t>
            </a:r>
            <a:r>
              <a:rPr lang="zh-TW" altLang="en-US" sz="3300" spc="300" dirty="0">
                <a:solidFill>
                  <a:schemeClr val="tx1"/>
                </a:solidFill>
              </a:rPr>
              <a:t>使你們無可指摘，誠實無偽，在這彎曲悖謬的世代</a:t>
            </a:r>
            <a:r>
              <a:rPr lang="en-US" altLang="zh-TW" sz="3300" spc="300" dirty="0">
                <a:solidFill>
                  <a:schemeClr val="tx1"/>
                </a:solidFill>
              </a:rPr>
              <a:t>	</a:t>
            </a:r>
            <a:r>
              <a:rPr lang="zh-TW" altLang="en-US" sz="3300" spc="300" dirty="0">
                <a:solidFill>
                  <a:schemeClr val="tx1"/>
                </a:solidFill>
              </a:rPr>
              <a:t>作神無瑕疵的兒女。你們顯在這世代中，好像明光</a:t>
            </a:r>
            <a:r>
              <a:rPr lang="en-US" altLang="zh-TW" sz="3300" spc="300" dirty="0">
                <a:solidFill>
                  <a:schemeClr val="tx1"/>
                </a:solidFill>
              </a:rPr>
              <a:t>	</a:t>
            </a:r>
            <a:r>
              <a:rPr lang="zh-TW" altLang="en-US" sz="3300" spc="300" dirty="0">
                <a:solidFill>
                  <a:schemeClr val="tx1"/>
                </a:solidFill>
              </a:rPr>
              <a:t>照耀， </a:t>
            </a:r>
            <a:endParaRPr lang="en-US" altLang="zh-TW" sz="3300" spc="300" dirty="0">
              <a:solidFill>
                <a:schemeClr val="tx1"/>
              </a:solidFill>
            </a:endParaRPr>
          </a:p>
          <a:p>
            <a:pPr marL="0" indent="0">
              <a:lnSpc>
                <a:spcPts val="4200"/>
              </a:lnSpc>
              <a:buNone/>
            </a:pPr>
            <a:r>
              <a:rPr lang="en-US" altLang="zh-TW" sz="3300" spc="300" dirty="0">
                <a:solidFill>
                  <a:schemeClr val="tx1"/>
                </a:solidFill>
              </a:rPr>
              <a:t>16	</a:t>
            </a:r>
            <a:r>
              <a:rPr lang="zh-TW" altLang="en-US" sz="3300" spc="300" dirty="0">
                <a:solidFill>
                  <a:schemeClr val="tx1"/>
                </a:solidFill>
              </a:rPr>
              <a:t>將生命的道表明出來，叫我在基督的日子好誇我沒</a:t>
            </a:r>
            <a:r>
              <a:rPr lang="en-US" altLang="zh-TW" sz="3300" spc="300" dirty="0">
                <a:solidFill>
                  <a:schemeClr val="tx1"/>
                </a:solidFill>
              </a:rPr>
              <a:t>	</a:t>
            </a:r>
            <a:r>
              <a:rPr lang="zh-TW" altLang="en-US" sz="3300" spc="300" dirty="0">
                <a:solidFill>
                  <a:schemeClr val="tx1"/>
                </a:solidFill>
              </a:rPr>
              <a:t>有空跑，也沒有徒勞。</a:t>
            </a:r>
            <a:endParaRPr lang="zh-HK" altLang="en-US" sz="3300" spc="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7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246</Words>
  <Application>Microsoft Office PowerPoint</Application>
  <PresentationFormat>寬螢幕</PresentationFormat>
  <Paragraphs>16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2" baseType="lpstr">
      <vt:lpstr>CHei3HK-Bold</vt:lpstr>
      <vt:lpstr>Noto Sans CJK TC DemiLight</vt:lpstr>
      <vt:lpstr>Noto Sans CJK TC Light</vt:lpstr>
      <vt:lpstr>Arial</vt:lpstr>
      <vt:lpstr>Calibri</vt:lpstr>
      <vt:lpstr>Calibri Light</vt:lpstr>
      <vt:lpstr>Impact</vt:lpstr>
      <vt:lpstr>Office 佈景主題</vt:lpstr>
      <vt:lpstr>世界黑暗但你可以選擇光明</vt:lpstr>
      <vt:lpstr>Patrick Hung</vt:lpstr>
      <vt:lpstr>腓立比書 2:5-11</vt:lpstr>
      <vt:lpstr>腓立比書 2:15-16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世界黑暗但你可以選擇光明</dc:title>
  <dc:creator>Loch Yan Hung</dc:creator>
  <cp:lastModifiedBy>Lee Yin Ling, 李燕玲</cp:lastModifiedBy>
  <cp:revision>5</cp:revision>
  <dcterms:created xsi:type="dcterms:W3CDTF">2023-09-28T03:52:04Z</dcterms:created>
  <dcterms:modified xsi:type="dcterms:W3CDTF">2023-09-29T07:15:17Z</dcterms:modified>
</cp:coreProperties>
</file>