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8E9A3F-61B1-784F-96B5-77C9772420D0}" v="423" dt="2023-09-06T08:53:22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5221"/>
  </p:normalViewPr>
  <p:slideViewPr>
    <p:cSldViewPr snapToGrid="0">
      <p:cViewPr varScale="1">
        <p:scale>
          <a:sx n="111" d="100"/>
          <a:sy n="111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041D4A-D969-47A3-972A-4CA6C7F4302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ABA852A-A7B1-4251-A703-6F3D3E26230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HK" b="0" i="0" dirty="0"/>
            <a:t>掃羅仍向主的門徒發恐嚇兇殺的話。他到大祭司那裡，</a:t>
          </a:r>
          <a:endParaRPr lang="en-US" dirty="0"/>
        </a:p>
      </dgm:t>
    </dgm:pt>
    <dgm:pt modelId="{B66B2E2F-ADA6-4FF7-8339-94CDA1D19719}" type="parTrans" cxnId="{1298A6D6-3E01-4579-BD24-9E9CC1160AD1}">
      <dgm:prSet/>
      <dgm:spPr/>
      <dgm:t>
        <a:bodyPr/>
        <a:lstStyle/>
        <a:p>
          <a:endParaRPr lang="en-US"/>
        </a:p>
      </dgm:t>
    </dgm:pt>
    <dgm:pt modelId="{D078AB8E-6550-4D01-A8AE-89AF0BC6D9FB}" type="sibTrans" cxnId="{1298A6D6-3E01-4579-BD24-9E9CC1160AD1}">
      <dgm:prSet/>
      <dgm:spPr/>
      <dgm:t>
        <a:bodyPr/>
        <a:lstStyle/>
        <a:p>
          <a:endParaRPr lang="en-US"/>
        </a:p>
      </dgm:t>
    </dgm:pt>
    <dgm:pt modelId="{552DDF37-77D4-4122-8905-AB3F051BEAA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HK" b="0" i="0" dirty="0"/>
            <a:t>要求他發公函給大馬士革各會堂，如果發現奉行這道的人，准他連男帶女緝拿到耶路撒冷。</a:t>
          </a:r>
          <a:endParaRPr lang="en-US" dirty="0"/>
        </a:p>
      </dgm:t>
    </dgm:pt>
    <dgm:pt modelId="{6E6A2DF1-E1EB-4167-A866-79DBF0612B64}" type="parTrans" cxnId="{A026847D-333A-450D-AE15-5B9A3FA97E5F}">
      <dgm:prSet/>
      <dgm:spPr/>
      <dgm:t>
        <a:bodyPr/>
        <a:lstStyle/>
        <a:p>
          <a:endParaRPr lang="en-US"/>
        </a:p>
      </dgm:t>
    </dgm:pt>
    <dgm:pt modelId="{A2532BDE-802E-4B20-9F60-514F5DE671E8}" type="sibTrans" cxnId="{A026847D-333A-450D-AE15-5B9A3FA97E5F}">
      <dgm:prSet/>
      <dgm:spPr/>
      <dgm:t>
        <a:bodyPr/>
        <a:lstStyle/>
        <a:p>
          <a:endParaRPr lang="en-US"/>
        </a:p>
      </dgm:t>
    </dgm:pt>
    <dgm:pt modelId="{8699DCCB-37F0-3742-8491-8015EFC208C9}" type="pres">
      <dgm:prSet presAssocID="{BB041D4A-D969-47A3-972A-4CA6C7F4302C}" presName="linear" presStyleCnt="0">
        <dgm:presLayoutVars>
          <dgm:animLvl val="lvl"/>
          <dgm:resizeHandles val="exact"/>
        </dgm:presLayoutVars>
      </dgm:prSet>
      <dgm:spPr/>
    </dgm:pt>
    <dgm:pt modelId="{3C7CBD52-7869-A640-9D8F-96018C2F5503}" type="pres">
      <dgm:prSet presAssocID="{5ABA852A-A7B1-4251-A703-6F3D3E26230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136D060-20AD-1B49-8EBF-4FB62E589011}" type="pres">
      <dgm:prSet presAssocID="{D078AB8E-6550-4D01-A8AE-89AF0BC6D9FB}" presName="spacer" presStyleCnt="0"/>
      <dgm:spPr/>
    </dgm:pt>
    <dgm:pt modelId="{CC6F37A1-27D5-5E4F-BC93-AC72601EBF9A}" type="pres">
      <dgm:prSet presAssocID="{552DDF37-77D4-4122-8905-AB3F051BEAA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088BC2F-B86C-9748-B00A-B7A9F5C3B41D}" type="presOf" srcId="{BB041D4A-D969-47A3-972A-4CA6C7F4302C}" destId="{8699DCCB-37F0-3742-8491-8015EFC208C9}" srcOrd="0" destOrd="0" presId="urn:microsoft.com/office/officeart/2005/8/layout/vList2"/>
    <dgm:cxn modelId="{9C3D166E-D7EF-D54E-8F0E-FF38A8D0BF66}" type="presOf" srcId="{5ABA852A-A7B1-4251-A703-6F3D3E262308}" destId="{3C7CBD52-7869-A640-9D8F-96018C2F5503}" srcOrd="0" destOrd="0" presId="urn:microsoft.com/office/officeart/2005/8/layout/vList2"/>
    <dgm:cxn modelId="{A026847D-333A-450D-AE15-5B9A3FA97E5F}" srcId="{BB041D4A-D969-47A3-972A-4CA6C7F4302C}" destId="{552DDF37-77D4-4122-8905-AB3F051BEAAF}" srcOrd="1" destOrd="0" parTransId="{6E6A2DF1-E1EB-4167-A866-79DBF0612B64}" sibTransId="{A2532BDE-802E-4B20-9F60-514F5DE671E8}"/>
    <dgm:cxn modelId="{113CD2AC-AFB9-EB4B-B3F5-7BD66757C2FB}" type="presOf" srcId="{552DDF37-77D4-4122-8905-AB3F051BEAAF}" destId="{CC6F37A1-27D5-5E4F-BC93-AC72601EBF9A}" srcOrd="0" destOrd="0" presId="urn:microsoft.com/office/officeart/2005/8/layout/vList2"/>
    <dgm:cxn modelId="{1298A6D6-3E01-4579-BD24-9E9CC1160AD1}" srcId="{BB041D4A-D969-47A3-972A-4CA6C7F4302C}" destId="{5ABA852A-A7B1-4251-A703-6F3D3E262308}" srcOrd="0" destOrd="0" parTransId="{B66B2E2F-ADA6-4FF7-8339-94CDA1D19719}" sibTransId="{D078AB8E-6550-4D01-A8AE-89AF0BC6D9FB}"/>
    <dgm:cxn modelId="{6C044872-C9D1-9E4A-97CF-8D9C285AE611}" type="presParOf" srcId="{8699DCCB-37F0-3742-8491-8015EFC208C9}" destId="{3C7CBD52-7869-A640-9D8F-96018C2F5503}" srcOrd="0" destOrd="0" presId="urn:microsoft.com/office/officeart/2005/8/layout/vList2"/>
    <dgm:cxn modelId="{ACE72597-D165-1F4F-BF44-D44301BF0BB7}" type="presParOf" srcId="{8699DCCB-37F0-3742-8491-8015EFC208C9}" destId="{2136D060-20AD-1B49-8EBF-4FB62E589011}" srcOrd="1" destOrd="0" presId="urn:microsoft.com/office/officeart/2005/8/layout/vList2"/>
    <dgm:cxn modelId="{AEDEC928-79BB-0D4F-A042-A7DE096F33C4}" type="presParOf" srcId="{8699DCCB-37F0-3742-8491-8015EFC208C9}" destId="{CC6F37A1-27D5-5E4F-BC93-AC72601EBF9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041D4A-D969-47A3-972A-4CA6C7F4302C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ABA852A-A7B1-4251-A703-6F3D3E262308}">
      <dgm:prSet custT="1"/>
      <dgm:spPr/>
      <dgm:t>
        <a:bodyPr/>
        <a:lstStyle/>
        <a:p>
          <a:r>
            <a:rPr lang="zh-HK" altLang="en-US" sz="3600" b="0" i="0" dirty="0"/>
            <a:t>掃羅到了耶路撒冷，想要接近門徒，但大家都怕他，不信他是個門徒</a:t>
          </a:r>
          <a:r>
            <a:rPr lang="zh-HK" altLang="en-US" sz="4300" b="0" i="0" dirty="0"/>
            <a:t>。</a:t>
          </a:r>
          <a:endParaRPr lang="en-US" sz="4300" dirty="0"/>
        </a:p>
      </dgm:t>
    </dgm:pt>
    <dgm:pt modelId="{B66B2E2F-ADA6-4FF7-8339-94CDA1D19719}" type="parTrans" cxnId="{1298A6D6-3E01-4579-BD24-9E9CC1160AD1}">
      <dgm:prSet/>
      <dgm:spPr/>
      <dgm:t>
        <a:bodyPr/>
        <a:lstStyle/>
        <a:p>
          <a:endParaRPr lang="en-US"/>
        </a:p>
      </dgm:t>
    </dgm:pt>
    <dgm:pt modelId="{D078AB8E-6550-4D01-A8AE-89AF0BC6D9FB}" type="sibTrans" cxnId="{1298A6D6-3E01-4579-BD24-9E9CC1160AD1}">
      <dgm:prSet/>
      <dgm:spPr/>
      <dgm:t>
        <a:bodyPr/>
        <a:lstStyle/>
        <a:p>
          <a:endParaRPr lang="en-US"/>
        </a:p>
      </dgm:t>
    </dgm:pt>
    <dgm:pt modelId="{552DDF37-77D4-4122-8905-AB3F051BEAAF}">
      <dgm:prSet/>
      <dgm:spPr/>
      <dgm:t>
        <a:bodyPr/>
        <a:lstStyle/>
        <a:p>
          <a:endParaRPr lang="en-US" dirty="0"/>
        </a:p>
      </dgm:t>
    </dgm:pt>
    <dgm:pt modelId="{6E6A2DF1-E1EB-4167-A866-79DBF0612B64}" type="parTrans" cxnId="{A026847D-333A-450D-AE15-5B9A3FA97E5F}">
      <dgm:prSet/>
      <dgm:spPr/>
      <dgm:t>
        <a:bodyPr/>
        <a:lstStyle/>
        <a:p>
          <a:endParaRPr lang="en-US"/>
        </a:p>
      </dgm:t>
    </dgm:pt>
    <dgm:pt modelId="{A2532BDE-802E-4B20-9F60-514F5DE671E8}" type="sibTrans" cxnId="{A026847D-333A-450D-AE15-5B9A3FA97E5F}">
      <dgm:prSet/>
      <dgm:spPr/>
      <dgm:t>
        <a:bodyPr/>
        <a:lstStyle/>
        <a:p>
          <a:endParaRPr lang="en-US"/>
        </a:p>
      </dgm:t>
    </dgm:pt>
    <dgm:pt modelId="{5B96C9D1-F6C5-9949-87FD-D3BCD38AED01}" type="pres">
      <dgm:prSet presAssocID="{BB041D4A-D969-47A3-972A-4CA6C7F4302C}" presName="vert0" presStyleCnt="0">
        <dgm:presLayoutVars>
          <dgm:dir/>
          <dgm:animOne val="branch"/>
          <dgm:animLvl val="lvl"/>
        </dgm:presLayoutVars>
      </dgm:prSet>
      <dgm:spPr/>
    </dgm:pt>
    <dgm:pt modelId="{A1DAF592-3E2D-F74A-B0C5-2D989F8195D8}" type="pres">
      <dgm:prSet presAssocID="{5ABA852A-A7B1-4251-A703-6F3D3E262308}" presName="thickLine" presStyleLbl="alignNode1" presStyleIdx="0" presStyleCnt="2"/>
      <dgm:spPr/>
    </dgm:pt>
    <dgm:pt modelId="{B33AF1D6-2408-CD4D-91D2-D6B722352A4D}" type="pres">
      <dgm:prSet presAssocID="{5ABA852A-A7B1-4251-A703-6F3D3E262308}" presName="horz1" presStyleCnt="0"/>
      <dgm:spPr/>
    </dgm:pt>
    <dgm:pt modelId="{D6ABE633-A2A8-6243-9335-919BEA2E54AA}" type="pres">
      <dgm:prSet presAssocID="{5ABA852A-A7B1-4251-A703-6F3D3E262308}" presName="tx1" presStyleLbl="revTx" presStyleIdx="0" presStyleCnt="2"/>
      <dgm:spPr/>
    </dgm:pt>
    <dgm:pt modelId="{A82B6D27-3104-4747-82A9-9147274A6F26}" type="pres">
      <dgm:prSet presAssocID="{5ABA852A-A7B1-4251-A703-6F3D3E262308}" presName="vert1" presStyleCnt="0"/>
      <dgm:spPr/>
    </dgm:pt>
    <dgm:pt modelId="{DE862A1A-05BD-C74E-AD0D-384B2AF872DD}" type="pres">
      <dgm:prSet presAssocID="{552DDF37-77D4-4122-8905-AB3F051BEAAF}" presName="thickLine" presStyleLbl="alignNode1" presStyleIdx="1" presStyleCnt="2"/>
      <dgm:spPr/>
    </dgm:pt>
    <dgm:pt modelId="{BA72F472-8D46-1D49-B6F8-F06F6EFEFB1D}" type="pres">
      <dgm:prSet presAssocID="{552DDF37-77D4-4122-8905-AB3F051BEAAF}" presName="horz1" presStyleCnt="0"/>
      <dgm:spPr/>
    </dgm:pt>
    <dgm:pt modelId="{E9A0FC40-5B3D-914B-9ECF-A9FE6CF9A659}" type="pres">
      <dgm:prSet presAssocID="{552DDF37-77D4-4122-8905-AB3F051BEAAF}" presName="tx1" presStyleLbl="revTx" presStyleIdx="1" presStyleCnt="2"/>
      <dgm:spPr/>
    </dgm:pt>
    <dgm:pt modelId="{1212B5B7-32EA-804A-BEC3-315390A0CCC6}" type="pres">
      <dgm:prSet presAssocID="{552DDF37-77D4-4122-8905-AB3F051BEAAF}" presName="vert1" presStyleCnt="0"/>
      <dgm:spPr/>
    </dgm:pt>
  </dgm:ptLst>
  <dgm:cxnLst>
    <dgm:cxn modelId="{A93AB04E-5420-2142-8409-88CEA9DBC077}" type="presOf" srcId="{5ABA852A-A7B1-4251-A703-6F3D3E262308}" destId="{D6ABE633-A2A8-6243-9335-919BEA2E54AA}" srcOrd="0" destOrd="0" presId="urn:microsoft.com/office/officeart/2008/layout/LinedList"/>
    <dgm:cxn modelId="{516BC36F-CAC3-474E-A731-EEBC577A704B}" type="presOf" srcId="{552DDF37-77D4-4122-8905-AB3F051BEAAF}" destId="{E9A0FC40-5B3D-914B-9ECF-A9FE6CF9A659}" srcOrd="0" destOrd="0" presId="urn:microsoft.com/office/officeart/2008/layout/LinedList"/>
    <dgm:cxn modelId="{A026847D-333A-450D-AE15-5B9A3FA97E5F}" srcId="{BB041D4A-D969-47A3-972A-4CA6C7F4302C}" destId="{552DDF37-77D4-4122-8905-AB3F051BEAAF}" srcOrd="1" destOrd="0" parTransId="{6E6A2DF1-E1EB-4167-A866-79DBF0612B64}" sibTransId="{A2532BDE-802E-4B20-9F60-514F5DE671E8}"/>
    <dgm:cxn modelId="{56FFAE8D-BBCF-514A-9B03-840D6A6E5AEE}" type="presOf" srcId="{BB041D4A-D969-47A3-972A-4CA6C7F4302C}" destId="{5B96C9D1-F6C5-9949-87FD-D3BCD38AED01}" srcOrd="0" destOrd="0" presId="urn:microsoft.com/office/officeart/2008/layout/LinedList"/>
    <dgm:cxn modelId="{1298A6D6-3E01-4579-BD24-9E9CC1160AD1}" srcId="{BB041D4A-D969-47A3-972A-4CA6C7F4302C}" destId="{5ABA852A-A7B1-4251-A703-6F3D3E262308}" srcOrd="0" destOrd="0" parTransId="{B66B2E2F-ADA6-4FF7-8339-94CDA1D19719}" sibTransId="{D078AB8E-6550-4D01-A8AE-89AF0BC6D9FB}"/>
    <dgm:cxn modelId="{88F0D28E-1220-2B48-924B-724934EE67E7}" type="presParOf" srcId="{5B96C9D1-F6C5-9949-87FD-D3BCD38AED01}" destId="{A1DAF592-3E2D-F74A-B0C5-2D989F8195D8}" srcOrd="0" destOrd="0" presId="urn:microsoft.com/office/officeart/2008/layout/LinedList"/>
    <dgm:cxn modelId="{9E70B2D5-A418-DD44-9FB7-E56FB0ACB0F0}" type="presParOf" srcId="{5B96C9D1-F6C5-9949-87FD-D3BCD38AED01}" destId="{B33AF1D6-2408-CD4D-91D2-D6B722352A4D}" srcOrd="1" destOrd="0" presId="urn:microsoft.com/office/officeart/2008/layout/LinedList"/>
    <dgm:cxn modelId="{7903594F-968F-7B42-B154-E957AF11C13A}" type="presParOf" srcId="{B33AF1D6-2408-CD4D-91D2-D6B722352A4D}" destId="{D6ABE633-A2A8-6243-9335-919BEA2E54AA}" srcOrd="0" destOrd="0" presId="urn:microsoft.com/office/officeart/2008/layout/LinedList"/>
    <dgm:cxn modelId="{11CC98A8-AE2B-4441-A35F-2D3CCBF8587B}" type="presParOf" srcId="{B33AF1D6-2408-CD4D-91D2-D6B722352A4D}" destId="{A82B6D27-3104-4747-82A9-9147274A6F26}" srcOrd="1" destOrd="0" presId="urn:microsoft.com/office/officeart/2008/layout/LinedList"/>
    <dgm:cxn modelId="{1D6F318B-04E8-8D4D-A887-837DD639A156}" type="presParOf" srcId="{5B96C9D1-F6C5-9949-87FD-D3BCD38AED01}" destId="{DE862A1A-05BD-C74E-AD0D-384B2AF872DD}" srcOrd="2" destOrd="0" presId="urn:microsoft.com/office/officeart/2008/layout/LinedList"/>
    <dgm:cxn modelId="{ADF1ACF0-98D2-2A4F-AC9F-90B6758796F6}" type="presParOf" srcId="{5B96C9D1-F6C5-9949-87FD-D3BCD38AED01}" destId="{BA72F472-8D46-1D49-B6F8-F06F6EFEFB1D}" srcOrd="3" destOrd="0" presId="urn:microsoft.com/office/officeart/2008/layout/LinedList"/>
    <dgm:cxn modelId="{38CED692-27BF-A44E-A642-04D36C031D8C}" type="presParOf" srcId="{BA72F472-8D46-1D49-B6F8-F06F6EFEFB1D}" destId="{E9A0FC40-5B3D-914B-9ECF-A9FE6CF9A659}" srcOrd="0" destOrd="0" presId="urn:microsoft.com/office/officeart/2008/layout/LinedList"/>
    <dgm:cxn modelId="{393B7CFF-0D37-E24B-972B-114C462D5BE0}" type="presParOf" srcId="{BA72F472-8D46-1D49-B6F8-F06F6EFEFB1D}" destId="{1212B5B7-32EA-804A-BEC3-315390A0CCC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041D4A-D969-47A3-972A-4CA6C7F4302C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ABA852A-A7B1-4251-A703-6F3D3E262308}">
      <dgm:prSet custT="1"/>
      <dgm:spPr/>
      <dgm:t>
        <a:bodyPr/>
        <a:lstStyle/>
        <a:p>
          <a:r>
            <a:rPr lang="zh-HK" altLang="en-US" sz="3600" b="0" i="0" dirty="0"/>
            <a:t>掃羅到了耶路撒冷，想要接近門徒，但大家都怕他，不信他是個門徒。</a:t>
          </a:r>
          <a:endParaRPr lang="en-US" sz="3600" dirty="0"/>
        </a:p>
      </dgm:t>
    </dgm:pt>
    <dgm:pt modelId="{B66B2E2F-ADA6-4FF7-8339-94CDA1D19719}" type="parTrans" cxnId="{1298A6D6-3E01-4579-BD24-9E9CC1160AD1}">
      <dgm:prSet/>
      <dgm:spPr/>
      <dgm:t>
        <a:bodyPr/>
        <a:lstStyle/>
        <a:p>
          <a:endParaRPr lang="en-US"/>
        </a:p>
      </dgm:t>
    </dgm:pt>
    <dgm:pt modelId="{D078AB8E-6550-4D01-A8AE-89AF0BC6D9FB}" type="sibTrans" cxnId="{1298A6D6-3E01-4579-BD24-9E9CC1160AD1}">
      <dgm:prSet/>
      <dgm:spPr/>
      <dgm:t>
        <a:bodyPr/>
        <a:lstStyle/>
        <a:p>
          <a:endParaRPr lang="en-US"/>
        </a:p>
      </dgm:t>
    </dgm:pt>
    <dgm:pt modelId="{552DDF37-77D4-4122-8905-AB3F051BEAAF}">
      <dgm:prSet custT="1"/>
      <dgm:spPr/>
      <dgm:t>
        <a:bodyPr/>
        <a:lstStyle/>
        <a:p>
          <a:r>
            <a:rPr lang="zh-HK" altLang="en-US" sz="3600" b="0" i="0" dirty="0"/>
            <a:t>只有巴拿巴接待他，帶他去見使徒，把他怎樣在路上看見主，主向他說話，和他怎樣在大馬士革奉耶穌的名放膽講道，都講了出來。</a:t>
          </a:r>
          <a:endParaRPr lang="en-US" sz="3600" dirty="0"/>
        </a:p>
      </dgm:t>
    </dgm:pt>
    <dgm:pt modelId="{6E6A2DF1-E1EB-4167-A866-79DBF0612B64}" type="parTrans" cxnId="{A026847D-333A-450D-AE15-5B9A3FA97E5F}">
      <dgm:prSet/>
      <dgm:spPr/>
      <dgm:t>
        <a:bodyPr/>
        <a:lstStyle/>
        <a:p>
          <a:endParaRPr lang="en-US"/>
        </a:p>
      </dgm:t>
    </dgm:pt>
    <dgm:pt modelId="{A2532BDE-802E-4B20-9F60-514F5DE671E8}" type="sibTrans" cxnId="{A026847D-333A-450D-AE15-5B9A3FA97E5F}">
      <dgm:prSet/>
      <dgm:spPr/>
      <dgm:t>
        <a:bodyPr/>
        <a:lstStyle/>
        <a:p>
          <a:endParaRPr lang="en-US"/>
        </a:p>
      </dgm:t>
    </dgm:pt>
    <dgm:pt modelId="{5B96C9D1-F6C5-9949-87FD-D3BCD38AED01}" type="pres">
      <dgm:prSet presAssocID="{BB041D4A-D969-47A3-972A-4CA6C7F4302C}" presName="vert0" presStyleCnt="0">
        <dgm:presLayoutVars>
          <dgm:dir/>
          <dgm:animOne val="branch"/>
          <dgm:animLvl val="lvl"/>
        </dgm:presLayoutVars>
      </dgm:prSet>
      <dgm:spPr/>
    </dgm:pt>
    <dgm:pt modelId="{A1DAF592-3E2D-F74A-B0C5-2D989F8195D8}" type="pres">
      <dgm:prSet presAssocID="{5ABA852A-A7B1-4251-A703-6F3D3E262308}" presName="thickLine" presStyleLbl="alignNode1" presStyleIdx="0" presStyleCnt="2"/>
      <dgm:spPr/>
    </dgm:pt>
    <dgm:pt modelId="{B33AF1D6-2408-CD4D-91D2-D6B722352A4D}" type="pres">
      <dgm:prSet presAssocID="{5ABA852A-A7B1-4251-A703-6F3D3E262308}" presName="horz1" presStyleCnt="0"/>
      <dgm:spPr/>
    </dgm:pt>
    <dgm:pt modelId="{D6ABE633-A2A8-6243-9335-919BEA2E54AA}" type="pres">
      <dgm:prSet presAssocID="{5ABA852A-A7B1-4251-A703-6F3D3E262308}" presName="tx1" presStyleLbl="revTx" presStyleIdx="0" presStyleCnt="2"/>
      <dgm:spPr/>
    </dgm:pt>
    <dgm:pt modelId="{A82B6D27-3104-4747-82A9-9147274A6F26}" type="pres">
      <dgm:prSet presAssocID="{5ABA852A-A7B1-4251-A703-6F3D3E262308}" presName="vert1" presStyleCnt="0"/>
      <dgm:spPr/>
    </dgm:pt>
    <dgm:pt modelId="{DE862A1A-05BD-C74E-AD0D-384B2AF872DD}" type="pres">
      <dgm:prSet presAssocID="{552DDF37-77D4-4122-8905-AB3F051BEAAF}" presName="thickLine" presStyleLbl="alignNode1" presStyleIdx="1" presStyleCnt="2"/>
      <dgm:spPr/>
    </dgm:pt>
    <dgm:pt modelId="{BA72F472-8D46-1D49-B6F8-F06F6EFEFB1D}" type="pres">
      <dgm:prSet presAssocID="{552DDF37-77D4-4122-8905-AB3F051BEAAF}" presName="horz1" presStyleCnt="0"/>
      <dgm:spPr/>
    </dgm:pt>
    <dgm:pt modelId="{E9A0FC40-5B3D-914B-9ECF-A9FE6CF9A659}" type="pres">
      <dgm:prSet presAssocID="{552DDF37-77D4-4122-8905-AB3F051BEAAF}" presName="tx1" presStyleLbl="revTx" presStyleIdx="1" presStyleCnt="2"/>
      <dgm:spPr/>
    </dgm:pt>
    <dgm:pt modelId="{1212B5B7-32EA-804A-BEC3-315390A0CCC6}" type="pres">
      <dgm:prSet presAssocID="{552DDF37-77D4-4122-8905-AB3F051BEAAF}" presName="vert1" presStyleCnt="0"/>
      <dgm:spPr/>
    </dgm:pt>
  </dgm:ptLst>
  <dgm:cxnLst>
    <dgm:cxn modelId="{A93AB04E-5420-2142-8409-88CEA9DBC077}" type="presOf" srcId="{5ABA852A-A7B1-4251-A703-6F3D3E262308}" destId="{D6ABE633-A2A8-6243-9335-919BEA2E54AA}" srcOrd="0" destOrd="0" presId="urn:microsoft.com/office/officeart/2008/layout/LinedList"/>
    <dgm:cxn modelId="{516BC36F-CAC3-474E-A731-EEBC577A704B}" type="presOf" srcId="{552DDF37-77D4-4122-8905-AB3F051BEAAF}" destId="{E9A0FC40-5B3D-914B-9ECF-A9FE6CF9A659}" srcOrd="0" destOrd="0" presId="urn:microsoft.com/office/officeart/2008/layout/LinedList"/>
    <dgm:cxn modelId="{A026847D-333A-450D-AE15-5B9A3FA97E5F}" srcId="{BB041D4A-D969-47A3-972A-4CA6C7F4302C}" destId="{552DDF37-77D4-4122-8905-AB3F051BEAAF}" srcOrd="1" destOrd="0" parTransId="{6E6A2DF1-E1EB-4167-A866-79DBF0612B64}" sibTransId="{A2532BDE-802E-4B20-9F60-514F5DE671E8}"/>
    <dgm:cxn modelId="{56FFAE8D-BBCF-514A-9B03-840D6A6E5AEE}" type="presOf" srcId="{BB041D4A-D969-47A3-972A-4CA6C7F4302C}" destId="{5B96C9D1-F6C5-9949-87FD-D3BCD38AED01}" srcOrd="0" destOrd="0" presId="urn:microsoft.com/office/officeart/2008/layout/LinedList"/>
    <dgm:cxn modelId="{1298A6D6-3E01-4579-BD24-9E9CC1160AD1}" srcId="{BB041D4A-D969-47A3-972A-4CA6C7F4302C}" destId="{5ABA852A-A7B1-4251-A703-6F3D3E262308}" srcOrd="0" destOrd="0" parTransId="{B66B2E2F-ADA6-4FF7-8339-94CDA1D19719}" sibTransId="{D078AB8E-6550-4D01-A8AE-89AF0BC6D9FB}"/>
    <dgm:cxn modelId="{88F0D28E-1220-2B48-924B-724934EE67E7}" type="presParOf" srcId="{5B96C9D1-F6C5-9949-87FD-D3BCD38AED01}" destId="{A1DAF592-3E2D-F74A-B0C5-2D989F8195D8}" srcOrd="0" destOrd="0" presId="urn:microsoft.com/office/officeart/2008/layout/LinedList"/>
    <dgm:cxn modelId="{9E70B2D5-A418-DD44-9FB7-E56FB0ACB0F0}" type="presParOf" srcId="{5B96C9D1-F6C5-9949-87FD-D3BCD38AED01}" destId="{B33AF1D6-2408-CD4D-91D2-D6B722352A4D}" srcOrd="1" destOrd="0" presId="urn:microsoft.com/office/officeart/2008/layout/LinedList"/>
    <dgm:cxn modelId="{7903594F-968F-7B42-B154-E957AF11C13A}" type="presParOf" srcId="{B33AF1D6-2408-CD4D-91D2-D6B722352A4D}" destId="{D6ABE633-A2A8-6243-9335-919BEA2E54AA}" srcOrd="0" destOrd="0" presId="urn:microsoft.com/office/officeart/2008/layout/LinedList"/>
    <dgm:cxn modelId="{11CC98A8-AE2B-4441-A35F-2D3CCBF8587B}" type="presParOf" srcId="{B33AF1D6-2408-CD4D-91D2-D6B722352A4D}" destId="{A82B6D27-3104-4747-82A9-9147274A6F26}" srcOrd="1" destOrd="0" presId="urn:microsoft.com/office/officeart/2008/layout/LinedList"/>
    <dgm:cxn modelId="{1D6F318B-04E8-8D4D-A887-837DD639A156}" type="presParOf" srcId="{5B96C9D1-F6C5-9949-87FD-D3BCD38AED01}" destId="{DE862A1A-05BD-C74E-AD0D-384B2AF872DD}" srcOrd="2" destOrd="0" presId="urn:microsoft.com/office/officeart/2008/layout/LinedList"/>
    <dgm:cxn modelId="{ADF1ACF0-98D2-2A4F-AC9F-90B6758796F6}" type="presParOf" srcId="{5B96C9D1-F6C5-9949-87FD-D3BCD38AED01}" destId="{BA72F472-8D46-1D49-B6F8-F06F6EFEFB1D}" srcOrd="3" destOrd="0" presId="urn:microsoft.com/office/officeart/2008/layout/LinedList"/>
    <dgm:cxn modelId="{38CED692-27BF-A44E-A642-04D36C031D8C}" type="presParOf" srcId="{BA72F472-8D46-1D49-B6F8-F06F6EFEFB1D}" destId="{E9A0FC40-5B3D-914B-9ECF-A9FE6CF9A659}" srcOrd="0" destOrd="0" presId="urn:microsoft.com/office/officeart/2008/layout/LinedList"/>
    <dgm:cxn modelId="{393B7CFF-0D37-E24B-972B-114C462D5BE0}" type="presParOf" srcId="{BA72F472-8D46-1D49-B6F8-F06F6EFEFB1D}" destId="{1212B5B7-32EA-804A-BEC3-315390A0CCC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FC896B-04B1-4F84-8224-0D39F3A5B293}" type="doc">
      <dgm:prSet loTypeId="urn:microsoft.com/office/officeart/2005/8/layout/vList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83BF12F-1C9F-4221-9916-50C9767B9CC6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zh-HK" sz="5700" dirty="0"/>
            <a:t>保羅</a:t>
          </a:r>
          <a:endParaRPr lang="en-US" sz="5700" dirty="0"/>
        </a:p>
      </dgm:t>
    </dgm:pt>
    <dgm:pt modelId="{4F7D1F62-201D-4A79-BFC1-51BDA0EC2EC2}" type="parTrans" cxnId="{C390C655-4B7E-44F0-AC94-963883398E35}">
      <dgm:prSet/>
      <dgm:spPr/>
      <dgm:t>
        <a:bodyPr/>
        <a:lstStyle/>
        <a:p>
          <a:endParaRPr lang="en-US"/>
        </a:p>
      </dgm:t>
    </dgm:pt>
    <dgm:pt modelId="{578AB03D-2F7D-4EBB-B957-DD10E437C27F}" type="sibTrans" cxnId="{C390C655-4B7E-44F0-AC94-963883398E35}">
      <dgm:prSet/>
      <dgm:spPr/>
      <dgm:t>
        <a:bodyPr/>
        <a:lstStyle/>
        <a:p>
          <a:endParaRPr lang="en-US"/>
        </a:p>
      </dgm:t>
    </dgm:pt>
    <dgm:pt modelId="{2F615618-701B-4542-AF2E-E34367677FF8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en-US" sz="5700" dirty="0"/>
            <a:t>#</a:t>
          </a:r>
          <a:r>
            <a:rPr kumimoji="1" lang="zh-HK" sz="5700" dirty="0"/>
            <a:t>第二次機會</a:t>
          </a:r>
          <a:endParaRPr lang="en-US" sz="5700" dirty="0"/>
        </a:p>
      </dgm:t>
    </dgm:pt>
    <dgm:pt modelId="{40F92318-BD21-48CB-A591-FC550DF87D2E}" type="parTrans" cxnId="{325D8F92-63B1-4660-8260-34A8D6750F27}">
      <dgm:prSet/>
      <dgm:spPr/>
      <dgm:t>
        <a:bodyPr/>
        <a:lstStyle/>
        <a:p>
          <a:endParaRPr lang="en-US"/>
        </a:p>
      </dgm:t>
    </dgm:pt>
    <dgm:pt modelId="{6FDB9A3B-F9DE-41E2-8CFF-CD68065A942A}" type="sibTrans" cxnId="{325D8F92-63B1-4660-8260-34A8D6750F27}">
      <dgm:prSet/>
      <dgm:spPr/>
      <dgm:t>
        <a:bodyPr/>
        <a:lstStyle/>
        <a:p>
          <a:endParaRPr lang="en-US"/>
        </a:p>
      </dgm:t>
    </dgm:pt>
    <dgm:pt modelId="{F7EE43CE-B249-3F49-8FFE-6354A5F139D1}" type="pres">
      <dgm:prSet presAssocID="{37FC896B-04B1-4F84-8224-0D39F3A5B293}" presName="linear" presStyleCnt="0">
        <dgm:presLayoutVars>
          <dgm:animLvl val="lvl"/>
          <dgm:resizeHandles val="exact"/>
        </dgm:presLayoutVars>
      </dgm:prSet>
      <dgm:spPr/>
    </dgm:pt>
    <dgm:pt modelId="{B6743DA8-134A-0C46-A8D9-1E1EA2CEBDC2}" type="pres">
      <dgm:prSet presAssocID="{E83BF12F-1C9F-4221-9916-50C9767B9CC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A2E15BD-7793-F446-A13A-C8D961BB60F4}" type="pres">
      <dgm:prSet presAssocID="{578AB03D-2F7D-4EBB-B957-DD10E437C27F}" presName="spacer" presStyleCnt="0"/>
      <dgm:spPr/>
    </dgm:pt>
    <dgm:pt modelId="{EE53389B-5E2C-1941-A289-4979F19D382E}" type="pres">
      <dgm:prSet presAssocID="{2F615618-701B-4542-AF2E-E34367677FF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390C655-4B7E-44F0-AC94-963883398E35}" srcId="{37FC896B-04B1-4F84-8224-0D39F3A5B293}" destId="{E83BF12F-1C9F-4221-9916-50C9767B9CC6}" srcOrd="0" destOrd="0" parTransId="{4F7D1F62-201D-4A79-BFC1-51BDA0EC2EC2}" sibTransId="{578AB03D-2F7D-4EBB-B957-DD10E437C27F}"/>
    <dgm:cxn modelId="{325D8F92-63B1-4660-8260-34A8D6750F27}" srcId="{37FC896B-04B1-4F84-8224-0D39F3A5B293}" destId="{2F615618-701B-4542-AF2E-E34367677FF8}" srcOrd="1" destOrd="0" parTransId="{40F92318-BD21-48CB-A591-FC550DF87D2E}" sibTransId="{6FDB9A3B-F9DE-41E2-8CFF-CD68065A942A}"/>
    <dgm:cxn modelId="{6D19E6A5-E987-DD4C-B13B-5EA4548DCCFF}" type="presOf" srcId="{2F615618-701B-4542-AF2E-E34367677FF8}" destId="{EE53389B-5E2C-1941-A289-4979F19D382E}" srcOrd="0" destOrd="0" presId="urn:microsoft.com/office/officeart/2005/8/layout/vList2"/>
    <dgm:cxn modelId="{7CC981AB-0E61-F648-B07D-45D742B2457A}" type="presOf" srcId="{37FC896B-04B1-4F84-8224-0D39F3A5B293}" destId="{F7EE43CE-B249-3F49-8FFE-6354A5F139D1}" srcOrd="0" destOrd="0" presId="urn:microsoft.com/office/officeart/2005/8/layout/vList2"/>
    <dgm:cxn modelId="{5D27B4AB-0E99-2E4D-B7AF-E9F4E0A0C103}" type="presOf" srcId="{E83BF12F-1C9F-4221-9916-50C9767B9CC6}" destId="{B6743DA8-134A-0C46-A8D9-1E1EA2CEBDC2}" srcOrd="0" destOrd="0" presId="urn:microsoft.com/office/officeart/2005/8/layout/vList2"/>
    <dgm:cxn modelId="{BE4AB73B-DE0E-C640-8FDB-D0D9322FBE59}" type="presParOf" srcId="{F7EE43CE-B249-3F49-8FFE-6354A5F139D1}" destId="{B6743DA8-134A-0C46-A8D9-1E1EA2CEBDC2}" srcOrd="0" destOrd="0" presId="urn:microsoft.com/office/officeart/2005/8/layout/vList2"/>
    <dgm:cxn modelId="{C1FCBA1E-7453-C149-9C2C-49D8B6012EE6}" type="presParOf" srcId="{F7EE43CE-B249-3F49-8FFE-6354A5F139D1}" destId="{0A2E15BD-7793-F446-A13A-C8D961BB60F4}" srcOrd="1" destOrd="0" presId="urn:microsoft.com/office/officeart/2005/8/layout/vList2"/>
    <dgm:cxn modelId="{66713D78-9A30-7044-AB6C-89910CEB6E99}" type="presParOf" srcId="{F7EE43CE-B249-3F49-8FFE-6354A5F139D1}" destId="{EE53389B-5E2C-1941-A289-4979F19D382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51ABA8-7CE7-9744-94F2-0159C778FFC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EF7501E9-B31C-3843-93E8-3CDC4130395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zh-HK" altLang="en-US" sz="5700" dirty="0"/>
            <a:t>巴拿巴</a:t>
          </a:r>
          <a:endParaRPr lang="zh-HK" altLang="en-US" sz="5700" dirty="0"/>
        </a:p>
      </dgm:t>
    </dgm:pt>
    <dgm:pt modelId="{912B3676-71D1-DB41-A860-CD8DAA9FC508}" type="parTrans" cxnId="{1B7561B5-5328-BB46-8543-8585DD40785C}">
      <dgm:prSet/>
      <dgm:spPr/>
      <dgm:t>
        <a:bodyPr/>
        <a:lstStyle/>
        <a:p>
          <a:endParaRPr lang="zh-TW" altLang="en-US"/>
        </a:p>
      </dgm:t>
    </dgm:pt>
    <dgm:pt modelId="{65D46A50-610A-5144-86CF-87CEEF588D66}" type="sibTrans" cxnId="{1B7561B5-5328-BB46-8543-8585DD40785C}">
      <dgm:prSet/>
      <dgm:spPr/>
      <dgm:t>
        <a:bodyPr/>
        <a:lstStyle/>
        <a:p>
          <a:endParaRPr lang="zh-TW" altLang="en-US"/>
        </a:p>
      </dgm:t>
    </dgm:pt>
    <dgm:pt modelId="{0D32B095-A9A0-8F48-8351-AE77C670B492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kumimoji="1" lang="en-US" sz="5700" dirty="0"/>
            <a:t>#</a:t>
          </a:r>
          <a:r>
            <a:rPr kumimoji="1" lang="zh-HK" sz="5700" dirty="0"/>
            <a:t>幫助之手</a:t>
          </a:r>
          <a:endParaRPr lang="zh-HK" sz="5700" dirty="0"/>
        </a:p>
      </dgm:t>
    </dgm:pt>
    <dgm:pt modelId="{E5034CD5-6900-4748-B700-AB7D54016F56}" type="parTrans" cxnId="{2E338C9B-872C-CD48-994D-F61D78AF6873}">
      <dgm:prSet/>
      <dgm:spPr/>
      <dgm:t>
        <a:bodyPr/>
        <a:lstStyle/>
        <a:p>
          <a:endParaRPr lang="zh-TW" altLang="en-US"/>
        </a:p>
      </dgm:t>
    </dgm:pt>
    <dgm:pt modelId="{FB8C569E-20A0-B54D-A67C-19879F7FF853}" type="sibTrans" cxnId="{2E338C9B-872C-CD48-994D-F61D78AF6873}">
      <dgm:prSet/>
      <dgm:spPr/>
      <dgm:t>
        <a:bodyPr/>
        <a:lstStyle/>
        <a:p>
          <a:endParaRPr lang="zh-TW" altLang="en-US"/>
        </a:p>
      </dgm:t>
    </dgm:pt>
    <dgm:pt modelId="{1EFDC972-2D3C-3543-B862-24A5D7B3B99C}" type="pres">
      <dgm:prSet presAssocID="{6D51ABA8-7CE7-9744-94F2-0159C778FFCB}" presName="linear" presStyleCnt="0">
        <dgm:presLayoutVars>
          <dgm:animLvl val="lvl"/>
          <dgm:resizeHandles val="exact"/>
        </dgm:presLayoutVars>
      </dgm:prSet>
      <dgm:spPr/>
    </dgm:pt>
    <dgm:pt modelId="{D31ACB61-CE3C-D146-BB70-C05C5057949B}" type="pres">
      <dgm:prSet presAssocID="{EF7501E9-B31C-3843-93E8-3CDC4130395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338F5BE-9EF7-1745-8F27-B19638D7F04D}" type="pres">
      <dgm:prSet presAssocID="{65D46A50-610A-5144-86CF-87CEEF588D66}" presName="spacer" presStyleCnt="0"/>
      <dgm:spPr/>
    </dgm:pt>
    <dgm:pt modelId="{F73028FC-A629-6A4C-8338-1335E9CC52E6}" type="pres">
      <dgm:prSet presAssocID="{0D32B095-A9A0-8F48-8351-AE77C670B49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A264688-11AC-E74B-B716-DE89C0C921D1}" type="presOf" srcId="{6D51ABA8-7CE7-9744-94F2-0159C778FFCB}" destId="{1EFDC972-2D3C-3543-B862-24A5D7B3B99C}" srcOrd="0" destOrd="0" presId="urn:microsoft.com/office/officeart/2005/8/layout/vList2"/>
    <dgm:cxn modelId="{45ED2E8D-A293-5742-BB2A-CB635CD73F2A}" type="presOf" srcId="{EF7501E9-B31C-3843-93E8-3CDC4130395E}" destId="{D31ACB61-CE3C-D146-BB70-C05C5057949B}" srcOrd="0" destOrd="0" presId="urn:microsoft.com/office/officeart/2005/8/layout/vList2"/>
    <dgm:cxn modelId="{2E338C9B-872C-CD48-994D-F61D78AF6873}" srcId="{6D51ABA8-7CE7-9744-94F2-0159C778FFCB}" destId="{0D32B095-A9A0-8F48-8351-AE77C670B492}" srcOrd="1" destOrd="0" parTransId="{E5034CD5-6900-4748-B700-AB7D54016F56}" sibTransId="{FB8C569E-20A0-B54D-A67C-19879F7FF853}"/>
    <dgm:cxn modelId="{1D8E65A4-ECE6-6340-84CA-9AD74E889F0D}" type="presOf" srcId="{0D32B095-A9A0-8F48-8351-AE77C670B492}" destId="{F73028FC-A629-6A4C-8338-1335E9CC52E6}" srcOrd="0" destOrd="0" presId="urn:microsoft.com/office/officeart/2005/8/layout/vList2"/>
    <dgm:cxn modelId="{1B7561B5-5328-BB46-8543-8585DD40785C}" srcId="{6D51ABA8-7CE7-9744-94F2-0159C778FFCB}" destId="{EF7501E9-B31C-3843-93E8-3CDC4130395E}" srcOrd="0" destOrd="0" parTransId="{912B3676-71D1-DB41-A860-CD8DAA9FC508}" sibTransId="{65D46A50-610A-5144-86CF-87CEEF588D66}"/>
    <dgm:cxn modelId="{0D8FD36F-3E0B-D24F-BAF8-26094BCCF77A}" type="presParOf" srcId="{1EFDC972-2D3C-3543-B862-24A5D7B3B99C}" destId="{D31ACB61-CE3C-D146-BB70-C05C5057949B}" srcOrd="0" destOrd="0" presId="urn:microsoft.com/office/officeart/2005/8/layout/vList2"/>
    <dgm:cxn modelId="{58CCFEB2-1F47-C349-BE3F-EA80E6AE6731}" type="presParOf" srcId="{1EFDC972-2D3C-3543-B862-24A5D7B3B99C}" destId="{2338F5BE-9EF7-1745-8F27-B19638D7F04D}" srcOrd="1" destOrd="0" presId="urn:microsoft.com/office/officeart/2005/8/layout/vList2"/>
    <dgm:cxn modelId="{2797005F-0BF9-6D47-BD10-971FB7DACEBE}" type="presParOf" srcId="{1EFDC972-2D3C-3543-B862-24A5D7B3B99C}" destId="{F73028FC-A629-6A4C-8338-1335E9CC52E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CBD52-7869-A640-9D8F-96018C2F5503}">
      <dsp:nvSpPr>
        <dsp:cNvPr id="0" name=""/>
        <dsp:cNvSpPr/>
      </dsp:nvSpPr>
      <dsp:spPr>
        <a:xfrm>
          <a:off x="0" y="15506"/>
          <a:ext cx="5906181" cy="2550892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HK" sz="3400" b="0" i="0" kern="1200" dirty="0"/>
            <a:t>掃羅仍向主的門徒發恐嚇兇殺的話。他到大祭司那裡，</a:t>
          </a:r>
          <a:endParaRPr lang="en-US" sz="3400" kern="1200" dirty="0"/>
        </a:p>
      </dsp:txBody>
      <dsp:txXfrm>
        <a:off x="124524" y="140030"/>
        <a:ext cx="5657133" cy="2301844"/>
      </dsp:txXfrm>
    </dsp:sp>
    <dsp:sp modelId="{CC6F37A1-27D5-5E4F-BC93-AC72601EBF9A}">
      <dsp:nvSpPr>
        <dsp:cNvPr id="0" name=""/>
        <dsp:cNvSpPr/>
      </dsp:nvSpPr>
      <dsp:spPr>
        <a:xfrm>
          <a:off x="0" y="2664319"/>
          <a:ext cx="5906181" cy="2550892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HK" sz="3400" b="0" i="0" kern="1200" dirty="0"/>
            <a:t>要求他發公函給大馬士革各會堂，如果發現奉行這道的人，准他連男帶女緝拿到耶路撒冷。</a:t>
          </a:r>
          <a:endParaRPr lang="en-US" sz="3400" kern="1200" dirty="0"/>
        </a:p>
      </dsp:txBody>
      <dsp:txXfrm>
        <a:off x="124524" y="2788843"/>
        <a:ext cx="5657133" cy="2301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AF592-3E2D-F74A-B0C5-2D989F8195D8}">
      <dsp:nvSpPr>
        <dsp:cNvPr id="0" name=""/>
        <dsp:cNvSpPr/>
      </dsp:nvSpPr>
      <dsp:spPr>
        <a:xfrm>
          <a:off x="0" y="0"/>
          <a:ext cx="5906181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ABE633-A2A8-6243-9335-919BEA2E54AA}">
      <dsp:nvSpPr>
        <dsp:cNvPr id="0" name=""/>
        <dsp:cNvSpPr/>
      </dsp:nvSpPr>
      <dsp:spPr>
        <a:xfrm>
          <a:off x="0" y="0"/>
          <a:ext cx="5906181" cy="2615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HK" altLang="en-US" sz="3600" b="0" i="0" kern="1200" dirty="0"/>
            <a:t>掃羅到了耶路撒冷，想要接近門徒，但大家都怕他，不信他是個門徒</a:t>
          </a:r>
          <a:r>
            <a:rPr lang="zh-HK" altLang="en-US" sz="4300" b="0" i="0" kern="1200" dirty="0"/>
            <a:t>。</a:t>
          </a:r>
          <a:endParaRPr lang="en-US" sz="4300" kern="1200" dirty="0"/>
        </a:p>
      </dsp:txBody>
      <dsp:txXfrm>
        <a:off x="0" y="0"/>
        <a:ext cx="5906181" cy="2615359"/>
      </dsp:txXfrm>
    </dsp:sp>
    <dsp:sp modelId="{DE862A1A-05BD-C74E-AD0D-384B2AF872DD}">
      <dsp:nvSpPr>
        <dsp:cNvPr id="0" name=""/>
        <dsp:cNvSpPr/>
      </dsp:nvSpPr>
      <dsp:spPr>
        <a:xfrm>
          <a:off x="0" y="2615359"/>
          <a:ext cx="5906181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A0FC40-5B3D-914B-9ECF-A9FE6CF9A659}">
      <dsp:nvSpPr>
        <dsp:cNvPr id="0" name=""/>
        <dsp:cNvSpPr/>
      </dsp:nvSpPr>
      <dsp:spPr>
        <a:xfrm>
          <a:off x="0" y="2615359"/>
          <a:ext cx="5906181" cy="2615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0" y="2615359"/>
        <a:ext cx="5906181" cy="26153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AF592-3E2D-F74A-B0C5-2D989F8195D8}">
      <dsp:nvSpPr>
        <dsp:cNvPr id="0" name=""/>
        <dsp:cNvSpPr/>
      </dsp:nvSpPr>
      <dsp:spPr>
        <a:xfrm>
          <a:off x="0" y="0"/>
          <a:ext cx="5906181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ABE633-A2A8-6243-9335-919BEA2E54AA}">
      <dsp:nvSpPr>
        <dsp:cNvPr id="0" name=""/>
        <dsp:cNvSpPr/>
      </dsp:nvSpPr>
      <dsp:spPr>
        <a:xfrm>
          <a:off x="0" y="0"/>
          <a:ext cx="5906181" cy="2615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HK" altLang="en-US" sz="3600" b="0" i="0" kern="1200" dirty="0"/>
            <a:t>掃羅到了耶路撒冷，想要接近門徒，但大家都怕他，不信他是個門徒。</a:t>
          </a:r>
          <a:endParaRPr lang="en-US" sz="3600" kern="1200" dirty="0"/>
        </a:p>
      </dsp:txBody>
      <dsp:txXfrm>
        <a:off x="0" y="0"/>
        <a:ext cx="5906181" cy="2615359"/>
      </dsp:txXfrm>
    </dsp:sp>
    <dsp:sp modelId="{DE862A1A-05BD-C74E-AD0D-384B2AF872DD}">
      <dsp:nvSpPr>
        <dsp:cNvPr id="0" name=""/>
        <dsp:cNvSpPr/>
      </dsp:nvSpPr>
      <dsp:spPr>
        <a:xfrm>
          <a:off x="0" y="2615359"/>
          <a:ext cx="5906181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A0FC40-5B3D-914B-9ECF-A9FE6CF9A659}">
      <dsp:nvSpPr>
        <dsp:cNvPr id="0" name=""/>
        <dsp:cNvSpPr/>
      </dsp:nvSpPr>
      <dsp:spPr>
        <a:xfrm>
          <a:off x="0" y="2615359"/>
          <a:ext cx="5906181" cy="2615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HK" altLang="en-US" sz="3600" b="0" i="0" kern="1200" dirty="0"/>
            <a:t>只有巴拿巴接待他，帶他去見使徒，把他怎樣在路上看見主，主向他說話，和他怎樣在大馬士革奉耶穌的名放膽講道，都講了出來。</a:t>
          </a:r>
          <a:endParaRPr lang="en-US" sz="3600" kern="1200" dirty="0"/>
        </a:p>
      </dsp:txBody>
      <dsp:txXfrm>
        <a:off x="0" y="2615359"/>
        <a:ext cx="5906181" cy="26153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743DA8-134A-0C46-A8D9-1E1EA2CEBDC2}">
      <dsp:nvSpPr>
        <dsp:cNvPr id="0" name=""/>
        <dsp:cNvSpPr/>
      </dsp:nvSpPr>
      <dsp:spPr>
        <a:xfrm>
          <a:off x="0" y="297945"/>
          <a:ext cx="4663440" cy="148297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zh-HK" sz="5700" kern="1200" dirty="0"/>
            <a:t>保羅</a:t>
          </a:r>
          <a:endParaRPr lang="en-US" sz="5700" kern="1200" dirty="0"/>
        </a:p>
      </dsp:txBody>
      <dsp:txXfrm>
        <a:off x="72393" y="370338"/>
        <a:ext cx="4518654" cy="1338188"/>
      </dsp:txXfrm>
    </dsp:sp>
    <dsp:sp modelId="{EE53389B-5E2C-1941-A289-4979F19D382E}">
      <dsp:nvSpPr>
        <dsp:cNvPr id="0" name=""/>
        <dsp:cNvSpPr/>
      </dsp:nvSpPr>
      <dsp:spPr>
        <a:xfrm>
          <a:off x="0" y="1968120"/>
          <a:ext cx="4663440" cy="148297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5700" kern="1200" dirty="0"/>
            <a:t>#</a:t>
          </a:r>
          <a:r>
            <a:rPr kumimoji="1" lang="zh-HK" sz="5700" kern="1200" dirty="0"/>
            <a:t>第二次機會</a:t>
          </a:r>
          <a:endParaRPr lang="en-US" sz="5700" kern="1200" dirty="0"/>
        </a:p>
      </dsp:txBody>
      <dsp:txXfrm>
        <a:off x="72393" y="2040513"/>
        <a:ext cx="4518654" cy="13381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ACB61-CE3C-D146-BB70-C05C5057949B}">
      <dsp:nvSpPr>
        <dsp:cNvPr id="0" name=""/>
        <dsp:cNvSpPr/>
      </dsp:nvSpPr>
      <dsp:spPr>
        <a:xfrm>
          <a:off x="0" y="154821"/>
          <a:ext cx="4663440" cy="148297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zh-HK" altLang="en-US" sz="5700" kern="1200" dirty="0"/>
            <a:t>巴拿巴</a:t>
          </a:r>
          <a:endParaRPr lang="zh-HK" altLang="en-US" sz="5700" kern="1200" dirty="0"/>
        </a:p>
      </dsp:txBody>
      <dsp:txXfrm>
        <a:off x="72393" y="227214"/>
        <a:ext cx="4518654" cy="1338188"/>
      </dsp:txXfrm>
    </dsp:sp>
    <dsp:sp modelId="{F73028FC-A629-6A4C-8338-1335E9CC52E6}">
      <dsp:nvSpPr>
        <dsp:cNvPr id="0" name=""/>
        <dsp:cNvSpPr/>
      </dsp:nvSpPr>
      <dsp:spPr>
        <a:xfrm>
          <a:off x="0" y="1824996"/>
          <a:ext cx="4663440" cy="1482974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5700" kern="1200" dirty="0"/>
            <a:t>#</a:t>
          </a:r>
          <a:r>
            <a:rPr kumimoji="1" lang="zh-HK" sz="5700" kern="1200" dirty="0"/>
            <a:t>幫助之手</a:t>
          </a:r>
          <a:endParaRPr lang="zh-HK" sz="5700" kern="1200" dirty="0"/>
        </a:p>
      </dsp:txBody>
      <dsp:txXfrm>
        <a:off x="72393" y="1897389"/>
        <a:ext cx="4518654" cy="1338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F9A3C-3B5E-4294-A3BF-77E6D2C2830D}" type="datetimeFigureOut">
              <a:rPr lang="zh-HK" altLang="en-US" smtClean="0"/>
              <a:t>27/9/2023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98190-6C70-4398-B142-ADBB91134F6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2009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098190-6C70-4398-B142-ADBB91134F6F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60373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9/27/2023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9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2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1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2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56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8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9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9/27/2023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2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445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2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5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1">
            <a:extLst>
              <a:ext uri="{FF2B5EF4-FFF2-40B4-BE49-F238E27FC236}">
                <a16:creationId xmlns:a16="http://schemas.microsoft.com/office/drawing/2014/main" id="{6EB4BFD6-A85D-4A13-A54A-9A5C9E31C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73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zh-HK" altLang="en-US"/>
          </a:p>
        </p:txBody>
      </p:sp>
      <p:sp useBgFill="1">
        <p:nvSpPr>
          <p:cNvPr id="82" name="Rectangle 75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zh-HK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925EE16-433F-A302-65AE-19B1A990F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410" y="1272800"/>
            <a:ext cx="7044976" cy="4312402"/>
          </a:xfrm>
        </p:spPr>
        <p:txBody>
          <a:bodyPr anchor="ctr">
            <a:normAutofit/>
          </a:bodyPr>
          <a:lstStyle/>
          <a:p>
            <a:r>
              <a:rPr kumimoji="1" lang="zh-HK" altLang="en-US" dirty="0">
                <a:solidFill>
                  <a:schemeClr val="tx1"/>
                </a:solidFill>
              </a:rPr>
              <a:t>人際關係再好一點 幫助的手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3DA6BB8-1A6B-D016-7998-4A604F4DF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kumimoji="1" lang="zh-HK" altLang="en-US" sz="2000" dirty="0"/>
              <a:t>使徒行傳</a:t>
            </a:r>
            <a:r>
              <a:rPr kumimoji="1" lang="en-US" altLang="zh-HK" sz="2000" dirty="0"/>
              <a:t>9:26-28</a:t>
            </a:r>
            <a:endParaRPr kumimoji="1" lang="zh-HK" altLang="en-US" sz="2000" dirty="0"/>
          </a:p>
        </p:txBody>
      </p:sp>
      <p:cxnSp>
        <p:nvCxnSpPr>
          <p:cNvPr id="83" name="Straight Connector 77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392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7044C9-1B4D-BAC1-B645-FB84A5B47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443" y="655720"/>
            <a:ext cx="11357113" cy="1779808"/>
          </a:xfrm>
        </p:spPr>
        <p:txBody>
          <a:bodyPr>
            <a:noAutofit/>
          </a:bodyPr>
          <a:lstStyle/>
          <a:p>
            <a:r>
              <a:rPr lang="zh-HK" altLang="en-US" sz="3600" cap="all" spc="-100" dirty="0"/>
              <a:t>使徒行傳 </a:t>
            </a:r>
            <a:r>
              <a:rPr lang="en-US" altLang="zh-HK" sz="3600" cap="all" spc="-100" dirty="0"/>
              <a:t>7:58</a:t>
            </a:r>
            <a:br>
              <a:rPr lang="en-US" altLang="zh-HK" sz="3600" cap="all" spc="-100" dirty="0"/>
            </a:br>
            <a:r>
              <a:rPr lang="zh-HK" altLang="en-US" sz="3600" b="0" i="0" spc="8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把他推出城外，用石頭打他。那些證人把自己的衣服，放在一個名叫掃羅的青年人腳前。</a:t>
            </a:r>
            <a:br>
              <a:rPr lang="en-US" altLang="zh-HK" sz="3600" spc="8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kumimoji="1" lang="zh-HK" altLang="en-US" sz="3600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9D6876A-25BE-2AA0-5AC5-A47FBEB74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8264" y="2249998"/>
            <a:ext cx="4663440" cy="3749040"/>
          </a:xfrm>
        </p:spPr>
        <p:txBody>
          <a:bodyPr/>
          <a:lstStyle/>
          <a:p>
            <a:pPr marL="0" indent="0">
              <a:buNone/>
            </a:pPr>
            <a:r>
              <a:rPr kumimoji="1" lang="zh-HK" altLang="en-US" sz="3600" dirty="0"/>
              <a:t>使徒行傳 </a:t>
            </a:r>
            <a:r>
              <a:rPr kumimoji="1" lang="en-US" altLang="zh-HK" sz="3600" dirty="0"/>
              <a:t>8:3</a:t>
            </a:r>
          </a:p>
          <a:p>
            <a:pPr marL="0" indent="0">
              <a:buNone/>
            </a:pPr>
            <a:r>
              <a:rPr lang="zh-HK" altLang="en-US" sz="3600" b="0" i="0" dirty="0">
                <a:solidFill>
                  <a:srgbClr val="212529"/>
                </a:solidFill>
                <a:effectLst/>
                <a:latin typeface="bold"/>
              </a:rPr>
              <a:t>掃羅卻殘害教會，逐家進去，連男帶女拉去坐監。</a:t>
            </a:r>
            <a:endParaRPr kumimoji="1" lang="zh-HK" altLang="en-US" sz="3600" dirty="0"/>
          </a:p>
          <a:p>
            <a:endParaRPr kumimoji="1"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3900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zh-HK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F9352F5A-1961-9594-9068-6285153F0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kumimoji="1" lang="zh-HK" altLang="en-US" dirty="0"/>
              <a:t>使徒行傳 </a:t>
            </a:r>
            <a:r>
              <a:rPr kumimoji="1" lang="en-US" altLang="zh-HK" dirty="0"/>
              <a:t>9:1-2</a:t>
            </a:r>
            <a:endParaRPr kumimoji="1" lang="zh-HK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zh-HK" altLang="en-US"/>
          </a:p>
        </p:txBody>
      </p:sp>
      <p:graphicFrame>
        <p:nvGraphicFramePr>
          <p:cNvPr id="5" name="內容版面配置區 2">
            <a:extLst>
              <a:ext uri="{FF2B5EF4-FFF2-40B4-BE49-F238E27FC236}">
                <a16:creationId xmlns:a16="http://schemas.microsoft.com/office/drawing/2014/main" id="{8AF294AF-0005-1905-96F9-A67334A2CF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90110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86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F04BC190-8E3C-C731-979C-AD0DCBA8E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615696"/>
          </a:xfrm>
        </p:spPr>
        <p:txBody>
          <a:bodyPr/>
          <a:lstStyle/>
          <a:p>
            <a:r>
              <a:rPr kumimoji="1" lang="zh-HK" altLang="en-US" dirty="0"/>
              <a:t>使徒行傳</a:t>
            </a:r>
            <a:r>
              <a:rPr kumimoji="1" lang="en-US" altLang="zh-HK" dirty="0"/>
              <a:t>9:3-6</a:t>
            </a:r>
            <a:endParaRPr kumimoji="1" lang="zh-HK" altLang="en-US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03A5F31-BE20-A9C4-E435-07F92F8F9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77250" y="1219200"/>
            <a:ext cx="3144774" cy="50352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altLang="zh-HK" sz="3600" b="0" i="0" dirty="0">
                <a:solidFill>
                  <a:srgbClr val="212529"/>
                </a:solidFill>
                <a:effectLst/>
                <a:latin typeface="bold"/>
              </a:rPr>
              <a:t>3</a:t>
            </a:r>
            <a:r>
              <a:rPr lang="zh-HK" altLang="en-US" sz="3600" b="0" i="0" dirty="0">
                <a:solidFill>
                  <a:srgbClr val="212529"/>
                </a:solidFill>
                <a:effectLst/>
                <a:latin typeface="bold"/>
              </a:rPr>
              <a:t>他快到大馬士革的時候，忽然有光從天上向他四面照射。</a:t>
            </a:r>
          </a:p>
          <a:p>
            <a:pPr algn="just"/>
            <a:r>
              <a:rPr lang="en-US" altLang="zh-HK" sz="3600" b="0" i="0" dirty="0">
                <a:solidFill>
                  <a:srgbClr val="212529"/>
                </a:solidFill>
                <a:effectLst/>
                <a:latin typeface="bold"/>
              </a:rPr>
              <a:t>4</a:t>
            </a:r>
            <a:r>
              <a:rPr lang="zh-HK" altLang="en-US" sz="3600" b="0" i="0" dirty="0">
                <a:solidFill>
                  <a:srgbClr val="212529"/>
                </a:solidFill>
                <a:effectLst/>
                <a:latin typeface="bold"/>
              </a:rPr>
              <a:t>他仆倒在地，聽見有聲音對他說：「掃羅，掃羅！你為甚麼迫害我？」</a:t>
            </a:r>
          </a:p>
          <a:p>
            <a:pPr algn="just"/>
            <a:r>
              <a:rPr lang="en-US" altLang="zh-HK" sz="3600" b="0" i="0" dirty="0">
                <a:solidFill>
                  <a:srgbClr val="212529"/>
                </a:solidFill>
                <a:effectLst/>
                <a:latin typeface="bold"/>
              </a:rPr>
              <a:t>5</a:t>
            </a:r>
            <a:r>
              <a:rPr lang="zh-HK" altLang="en-US" sz="3600" b="0" i="0" dirty="0">
                <a:solidFill>
                  <a:srgbClr val="212529"/>
                </a:solidFill>
                <a:effectLst/>
                <a:latin typeface="bold"/>
              </a:rPr>
              <a:t>他說：「主啊，你是誰？」主說：「我就是你所迫害的耶穌。</a:t>
            </a:r>
          </a:p>
          <a:p>
            <a:pPr algn="just"/>
            <a:r>
              <a:rPr lang="en-US" altLang="zh-HK" sz="3600" b="0" i="0" dirty="0">
                <a:solidFill>
                  <a:srgbClr val="212529"/>
                </a:solidFill>
                <a:effectLst/>
                <a:latin typeface="bold"/>
              </a:rPr>
              <a:t>6</a:t>
            </a:r>
            <a:r>
              <a:rPr lang="zh-HK" altLang="en-US" sz="3600" b="0" i="0" dirty="0">
                <a:solidFill>
                  <a:srgbClr val="212529"/>
                </a:solidFill>
                <a:effectLst/>
                <a:latin typeface="bold"/>
              </a:rPr>
              <a:t>起來，進城去！你應當作的事，一定有人告訴你。」</a:t>
            </a:r>
          </a:p>
          <a:p>
            <a:endParaRPr kumimoji="1" lang="zh-HK" altLang="en-US" dirty="0"/>
          </a:p>
        </p:txBody>
      </p:sp>
      <p:sp>
        <p:nvSpPr>
          <p:cNvPr id="2" name="圖片版面配置區 1">
            <a:extLst>
              <a:ext uri="{FF2B5EF4-FFF2-40B4-BE49-F238E27FC236}">
                <a16:creationId xmlns:a16="http://schemas.microsoft.com/office/drawing/2014/main" id="{2FFF7844-88B1-E29A-9BE6-C4C1F075D61F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370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1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zh-HK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F9352F5A-1961-9594-9068-6285153F0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kumimoji="1" lang="zh-HK" altLang="en-US" sz="3600" dirty="0"/>
              <a:t>使徒行傳 </a:t>
            </a:r>
            <a:r>
              <a:rPr kumimoji="1" lang="en-US" altLang="zh-HK" sz="3600" dirty="0"/>
              <a:t>9:26-27</a:t>
            </a:r>
            <a:endParaRPr kumimoji="1" lang="zh-HK" altLang="en-US" sz="3600" dirty="0"/>
          </a:p>
        </p:txBody>
      </p:sp>
      <p:sp>
        <p:nvSpPr>
          <p:cNvPr id="47" name="Rectangle 2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zh-HK" altLang="en-US"/>
          </a:p>
        </p:txBody>
      </p:sp>
      <p:graphicFrame>
        <p:nvGraphicFramePr>
          <p:cNvPr id="5" name="內容版面配置區 2">
            <a:extLst>
              <a:ext uri="{FF2B5EF4-FFF2-40B4-BE49-F238E27FC236}">
                <a16:creationId xmlns:a16="http://schemas.microsoft.com/office/drawing/2014/main" id="{8AF294AF-0005-1905-96F9-A67334A2CF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784307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53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1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zh-HK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F9352F5A-1961-9594-9068-6285153F0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kumimoji="1" lang="zh-HK" altLang="en-US" sz="3600" dirty="0"/>
              <a:t>使徒行傳 </a:t>
            </a:r>
            <a:r>
              <a:rPr kumimoji="1" lang="en-US" altLang="zh-HK" sz="3600" dirty="0"/>
              <a:t>9:26-27</a:t>
            </a:r>
            <a:endParaRPr kumimoji="1" lang="zh-HK" altLang="en-US" sz="3600" dirty="0"/>
          </a:p>
        </p:txBody>
      </p:sp>
      <p:sp>
        <p:nvSpPr>
          <p:cNvPr id="47" name="Rectangle 2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zh-HK" altLang="en-US"/>
          </a:p>
        </p:txBody>
      </p:sp>
      <p:graphicFrame>
        <p:nvGraphicFramePr>
          <p:cNvPr id="5" name="內容版面配置區 2">
            <a:extLst>
              <a:ext uri="{FF2B5EF4-FFF2-40B4-BE49-F238E27FC236}">
                <a16:creationId xmlns:a16="http://schemas.microsoft.com/office/drawing/2014/main" id="{8AF294AF-0005-1905-96F9-A67334A2CF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175834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3195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7B58A187-A4B1-42EB-A4C7-8635BA50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zh-HK" altLang="en-US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37F14E7F-3054-458C-ACF9-A8DA1757C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zh-HK" altLang="en-US"/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93747C1C-97FC-4D70-A6C8-A01FBCF5A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HK" altLang="en-US"/>
          </a:p>
        </p:txBody>
      </p:sp>
      <p:grpSp>
        <p:nvGrpSpPr>
          <p:cNvPr id="28" name="Group 1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CDC370-AE44-4300-98BA-FE204E881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B15501-CB9A-4642-80EE-2876EF03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AFF9525-325F-47B3-A63C-93C12253A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6EB4BFD6-A85D-4A13-A54A-9A5C9E31C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zh-HK" alt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zh-HK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F0432892-2926-9415-6878-26CB3DC74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434" y="2089942"/>
            <a:ext cx="2292596" cy="2743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3000"/>
              </a:lnSpc>
            </a:pPr>
            <a:r>
              <a:rPr kumimoji="1" lang="zh-HK" altLang="en-US" sz="2800" cap="all" spc="-100" dirty="0">
                <a:solidFill>
                  <a:schemeClr val="tx1"/>
                </a:solidFill>
              </a:rPr>
              <a:t>使徒行傳 </a:t>
            </a:r>
            <a:r>
              <a:rPr kumimoji="1" lang="en-US" altLang="zh-HK" sz="2800" cap="all" spc="-100" dirty="0">
                <a:solidFill>
                  <a:schemeClr val="tx1"/>
                </a:solidFill>
              </a:rPr>
              <a:t>9:28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字方塊 4">
            <a:extLst>
              <a:ext uri="{FF2B5EF4-FFF2-40B4-BE49-F238E27FC236}">
                <a16:creationId xmlns:a16="http://schemas.microsoft.com/office/drawing/2014/main" id="{73DAB3FA-8C91-5CB4-CF8B-E4126D41740E}"/>
              </a:ext>
            </a:extLst>
          </p:cNvPr>
          <p:cNvSpPr txBox="1"/>
          <p:nvPr/>
        </p:nvSpPr>
        <p:spPr>
          <a:xfrm>
            <a:off x="2257605" y="2089942"/>
            <a:ext cx="585569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HK" altLang="en-US" sz="3600" b="0" i="0" dirty="0">
                <a:solidFill>
                  <a:srgbClr val="212529"/>
                </a:solidFill>
                <a:effectLst/>
                <a:latin typeface="bold"/>
              </a:rPr>
              <a:t>於是掃羅在耶路撒冷和門徒一同出入，奉主的名放膽講道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69081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2">
            <a:extLst>
              <a:ext uri="{FF2B5EF4-FFF2-40B4-BE49-F238E27FC236}">
                <a16:creationId xmlns:a16="http://schemas.microsoft.com/office/drawing/2014/main" id="{439FC7A5-7F6B-FF58-0103-2373DCB30A2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13372572"/>
              </p:ext>
            </p:extLst>
          </p:nvPr>
        </p:nvGraphicFramePr>
        <p:xfrm>
          <a:off x="1066800" y="2103120"/>
          <a:ext cx="4663440" cy="374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內容版面配置區 12">
            <a:extLst>
              <a:ext uri="{FF2B5EF4-FFF2-40B4-BE49-F238E27FC236}">
                <a16:creationId xmlns:a16="http://schemas.microsoft.com/office/drawing/2014/main" id="{2679E116-2871-A79F-E847-717E22B6E9E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49415774"/>
              </p:ext>
            </p:extLst>
          </p:nvPr>
        </p:nvGraphicFramePr>
        <p:xfrm>
          <a:off x="6461760" y="2246243"/>
          <a:ext cx="4663440" cy="3462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20892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22363C"/>
      </a:dk2>
      <a:lt2>
        <a:srgbClr val="E6E8E2"/>
      </a:lt2>
      <a:accent1>
        <a:srgbClr val="9E75E7"/>
      </a:accent1>
      <a:accent2>
        <a:srgbClr val="565FE2"/>
      </a:accent2>
      <a:accent3>
        <a:srgbClr val="6EA8E6"/>
      </a:accent3>
      <a:accent4>
        <a:srgbClr val="40B3C0"/>
      </a:accent4>
      <a:accent5>
        <a:srgbClr val="47B593"/>
      </a:accent5>
      <a:accent6>
        <a:srgbClr val="42B862"/>
      </a:accent6>
      <a:hlink>
        <a:srgbClr val="768A53"/>
      </a:hlink>
      <a:folHlink>
        <a:srgbClr val="7F7F7F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326</Words>
  <Application>Microsoft Office PowerPoint</Application>
  <PresentationFormat>寬螢幕</PresentationFormat>
  <Paragraphs>25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bold</vt:lpstr>
      <vt:lpstr>Calibri</vt:lpstr>
      <vt:lpstr>Century Schoolbook</vt:lpstr>
      <vt:lpstr>Franklin Gothic Book</vt:lpstr>
      <vt:lpstr>Garamond</vt:lpstr>
      <vt:lpstr>SavonVTI</vt:lpstr>
      <vt:lpstr>人際關係再好一點 幫助的手</vt:lpstr>
      <vt:lpstr>使徒行傳 7:58 把他推出城外，用石頭打他。那些證人把自己的衣服，放在一個名叫掃羅的青年人腳前。 </vt:lpstr>
      <vt:lpstr>使徒行傳 9:1-2</vt:lpstr>
      <vt:lpstr>使徒行傳9:3-6</vt:lpstr>
      <vt:lpstr>使徒行傳 9:26-27</vt:lpstr>
      <vt:lpstr>使徒行傳 9:26-27</vt:lpstr>
      <vt:lpstr>使徒行傳 9:28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shelly ko</dc:creator>
  <cp:lastModifiedBy>Chan King Yeung, 陳景揚</cp:lastModifiedBy>
  <cp:revision>6</cp:revision>
  <dcterms:created xsi:type="dcterms:W3CDTF">2023-09-06T07:24:31Z</dcterms:created>
  <dcterms:modified xsi:type="dcterms:W3CDTF">2023-09-27T04:31:46Z</dcterms:modified>
</cp:coreProperties>
</file>