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5" r:id="rId2"/>
    <p:sldId id="490" r:id="rId3"/>
    <p:sldId id="491" r:id="rId4"/>
    <p:sldId id="492" r:id="rId5"/>
    <p:sldId id="493" r:id="rId6"/>
    <p:sldId id="494" r:id="rId7"/>
    <p:sldId id="495" r:id="rId8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5A0968-037F-06CE-1079-CAE16F5195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54E49EF-A3E4-C418-C84C-57D247A9F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793386-096C-4B8D-DBFF-FD8FB8712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2965B3-8520-A907-9ABB-E4D20AB7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10D21B-4D9B-29F5-8E3B-3FD07D5D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795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11DFDD-4689-BDCB-DA2D-958D44A3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9A6D818-1A6D-1D47-F718-9599CE81A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420C77-28B1-8993-68CF-BB5B4FFA9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324344-1C58-85EF-BACD-B128E93D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DBF087-0F59-8DD6-4EED-0298D480D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85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57176EE-E7B5-3B0A-0002-41EBF1D58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8A9030C-52CE-C832-912E-413A72045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7AD11E-061B-6C92-DBC7-770FB4577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BA7DCA-EE61-A5D1-6657-8AD6085E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C9559C-F465-496C-67F4-3B7772CA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486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2D7BE2-C89E-0C97-65DA-045EED19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88B245-2698-C67C-1972-685401AEE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60A64B-39D8-E57D-3E58-F15722A86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2B5B41-4A5E-4C14-A2D2-C41C48E5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9DAD4B-54AA-0D08-76D6-94CCB759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197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CBF17A-937E-6B35-4EFC-7F17D165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7B57334-25E5-CC7A-3B3D-76D9FF5C4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610A73-B07A-6FB2-DD41-DDE7D5EF8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FD2FC7-07FF-AF8B-ED94-8D27A584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AE5985-FC4C-E6CE-DD65-4B0A0739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269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E596B8-C71A-FE6B-8039-AFF886148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78EF7A-0561-408F-7180-676C3882D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DFE4F45-5DFE-B265-A286-030AF2A1E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D43ABD8-BB3B-A105-FDB9-31B3D22C1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341FFA5-2A1C-0666-F76A-AD65B68D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373766B-FB20-E956-E525-3030535B1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46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2493CB-7719-7C1C-3FA2-52C18451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4DDFE6C-3C51-438F-83DD-8E9BAE4C2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9F87A38-F9DE-B0E9-3DEA-913CC66FD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6BAF4E2-A58C-A7CB-38C8-763B6F945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71BDF7B-AED9-A03F-A5C0-489691985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E8038D3-65B9-6FDD-A27C-7A215B312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8066E4F-E88A-4315-A7F0-CFE6D16D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41A4D79-5B26-A86B-2626-55993641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9644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1EFF6F-8C36-BF90-A503-91E771EF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A39503D-262E-8FF9-FA8C-3601D941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3D66F5D-E850-4B35-5C72-6CFEA1864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469C678-B61D-782C-6654-785CD16F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163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2128503-2DA3-42B5-CC7F-8BF8D43D2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245E566-8E9A-B92E-688B-C9B5E510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80A015C-EDB1-3196-F4EB-B412C96E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453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A6AA1B-F5BE-F59D-E7F8-ED4410D39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85A38DA-8F0D-4A09-6762-AE1FC8AD4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41134EC-54E9-B836-FA7C-67D665A3B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356EBC-3992-9770-C677-40BBE991A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B2816CF-4F46-9863-1044-452C03F7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C6AEB1-1D43-B7AA-FD33-95AD4A1DF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570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8B45ED-C399-ABF0-E278-8F2D6E41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91766CA-587E-E4D6-9FDE-C2A7B3FD9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377DBC7-D583-A719-89B4-2FBFC7969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BB72FF-88DF-7FE8-BFC2-1EEFF9867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F6BFD72-A5B1-F7A7-22E4-A6F84107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339CA75-8EFE-C477-CDB3-FBAD4C3C9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663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4300C14-36E1-2A46-B3B6-8A366A2F1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FDFFD4D-D66F-BFF5-7D4F-5413F2611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C65FADF-9EDE-CDAE-260D-8B3F448EC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1F75AA-D7DD-4680-A4D4-F1473A54DE1B}" type="datetimeFigureOut">
              <a:rPr lang="zh-HK" altLang="en-US" smtClean="0"/>
              <a:t>27/4/2024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CD36024-8751-41CD-E244-13A18633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D9408F-01E9-2B79-30CE-B8906D9F0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CDEB57-16D0-4D97-A61B-82E5A132ED1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425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標題 5">
            <a:extLst>
              <a:ext uri="{FF2B5EF4-FFF2-40B4-BE49-F238E27FC236}">
                <a16:creationId xmlns:a16="http://schemas.microsoft.com/office/drawing/2014/main" id="{C65C3FB4-0072-4F4F-766B-8C7529041F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807" y="4426157"/>
            <a:ext cx="1550126" cy="834656"/>
          </a:xfrm>
        </p:spPr>
        <p:txBody>
          <a:bodyPr>
            <a:normAutofit/>
          </a:bodyPr>
          <a:lstStyle/>
          <a:p>
            <a:r>
              <a:rPr lang="zh-HK" altLang="en-US" sz="2000" dirty="0"/>
              <a:t>司徒永富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FF6B75-BC44-CB9C-A779-6B4D4B0F0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9874"/>
            <a:ext cx="4023360" cy="2516335"/>
          </a:xfrm>
        </p:spPr>
        <p:txBody>
          <a:bodyPr anchor="b">
            <a:normAutofit/>
          </a:bodyPr>
          <a:lstStyle/>
          <a:p>
            <a:pPr algn="l"/>
            <a:r>
              <a:rPr lang="zh-TW" altLang="en-US" sz="4800" dirty="0">
                <a:latin typeface="+mn-ea"/>
                <a:ea typeface="+mn-ea"/>
              </a:rPr>
              <a:t>人依何為生？</a:t>
            </a:r>
            <a:endParaRPr lang="en-US" sz="4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711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02E32CA-B30C-5F5D-1FBF-5351F9D6B19E}"/>
              </a:ext>
            </a:extLst>
          </p:cNvPr>
          <p:cNvSpPr txBox="1">
            <a:spLocks/>
          </p:cNvSpPr>
          <p:nvPr/>
        </p:nvSpPr>
        <p:spPr>
          <a:xfrm>
            <a:off x="142241" y="1926400"/>
            <a:ext cx="7210960" cy="3784800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399" indent="0">
              <a:buNone/>
            </a:pPr>
            <a:r>
              <a:rPr lang="zh-TW" altLang="en-US" sz="4267" dirty="0">
                <a:latin typeface="+mn-ea"/>
              </a:rPr>
              <a:t>「一埸疫情，讓我們明白：未來併的不是學歷、不是權力、不是實力，拼的是免疫力。健康不是第一，而是唯一。」</a:t>
            </a:r>
            <a:endParaRPr lang="zh-HK" altLang="en-US" sz="4267" dirty="0">
              <a:latin typeface="+mn-ea"/>
            </a:endParaRPr>
          </a:p>
          <a:p>
            <a:pPr>
              <a:buClrTx/>
            </a:pPr>
            <a:endParaRPr lang="zh-HK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4706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75;p15">
            <a:extLst>
              <a:ext uri="{FF2B5EF4-FFF2-40B4-BE49-F238E27FC236}">
                <a16:creationId xmlns:a16="http://schemas.microsoft.com/office/drawing/2014/main" id="{4DB0E50F-A905-C82A-81C5-D5D995C999CD}"/>
              </a:ext>
            </a:extLst>
          </p:cNvPr>
          <p:cNvSpPr txBox="1">
            <a:spLocks/>
          </p:cNvSpPr>
          <p:nvPr/>
        </p:nvSpPr>
        <p:spPr>
          <a:xfrm>
            <a:off x="1870152" y="966741"/>
            <a:ext cx="6926715" cy="24622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zh-TW" altLang="en-US" sz="3733" dirty="0">
                <a:solidFill>
                  <a:schemeClr val="tx1"/>
                </a:solidFill>
                <a:latin typeface="+mn-ea"/>
                <a:ea typeface="+mn-ea"/>
              </a:rPr>
              <a:t>「你不能預先串聯起這些人生的重點，你只有在回顧時才會明白。所以你必須相信這些片段會在你的未來的人生派上用場。 」</a:t>
            </a:r>
            <a:endParaRPr lang="en-US" altLang="zh-TW" sz="3733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just">
              <a:spcBef>
                <a:spcPts val="600"/>
              </a:spcBef>
            </a:pPr>
            <a:endParaRPr lang="en-US" altLang="zh-TW" sz="32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0804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75;p15">
            <a:extLst>
              <a:ext uri="{FF2B5EF4-FFF2-40B4-BE49-F238E27FC236}">
                <a16:creationId xmlns:a16="http://schemas.microsoft.com/office/drawing/2014/main" id="{EA15575B-84DB-4D83-98C6-7C0BE547F1E4}"/>
              </a:ext>
            </a:extLst>
          </p:cNvPr>
          <p:cNvSpPr txBox="1">
            <a:spLocks/>
          </p:cNvSpPr>
          <p:nvPr/>
        </p:nvSpPr>
        <p:spPr>
          <a:xfrm>
            <a:off x="1669435" y="922042"/>
            <a:ext cx="6886223" cy="24000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zh-TW" altLang="en-US" sz="4267" dirty="0">
                <a:solidFill>
                  <a:schemeClr val="tx1"/>
                </a:solidFill>
                <a:latin typeface="+mn-ea"/>
                <a:ea typeface="+mn-ea"/>
              </a:rPr>
              <a:t>「人的心裡有什麼？」</a:t>
            </a:r>
          </a:p>
          <a:p>
            <a:pPr algn="just">
              <a:spcBef>
                <a:spcPts val="600"/>
              </a:spcBef>
            </a:pPr>
            <a:r>
              <a:rPr lang="zh-TW" altLang="en-US" sz="4267" dirty="0">
                <a:solidFill>
                  <a:schemeClr val="tx1"/>
                </a:solidFill>
                <a:latin typeface="+mn-ea"/>
                <a:ea typeface="+mn-ea"/>
              </a:rPr>
              <a:t>「神不讓人知道的是什麼？」</a:t>
            </a:r>
          </a:p>
          <a:p>
            <a:pPr algn="just">
              <a:spcBef>
                <a:spcPts val="600"/>
              </a:spcBef>
            </a:pPr>
            <a:r>
              <a:rPr lang="zh-TW" altLang="en-US" sz="4267" dirty="0">
                <a:solidFill>
                  <a:schemeClr val="tx1"/>
                </a:solidFill>
                <a:latin typeface="+mn-ea"/>
                <a:ea typeface="+mn-ea"/>
              </a:rPr>
              <a:t>「人依何為生？」</a:t>
            </a:r>
          </a:p>
          <a:p>
            <a:pPr algn="just" defTabSz="1219170">
              <a:spcBef>
                <a:spcPts val="600"/>
              </a:spcBef>
              <a:defRPr/>
            </a:pPr>
            <a:endParaRPr lang="en-US" altLang="zh-TW" sz="2667" b="1" kern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62972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35;p16">
            <a:extLst>
              <a:ext uri="{FF2B5EF4-FFF2-40B4-BE49-F238E27FC236}">
                <a16:creationId xmlns:a16="http://schemas.microsoft.com/office/drawing/2014/main" id="{22738233-2EBC-F314-20B0-20449E8710F4}"/>
              </a:ext>
            </a:extLst>
          </p:cNvPr>
          <p:cNvSpPr txBox="1">
            <a:spLocks/>
          </p:cNvSpPr>
          <p:nvPr/>
        </p:nvSpPr>
        <p:spPr>
          <a:xfrm>
            <a:off x="455909" y="1545072"/>
            <a:ext cx="11280183" cy="5763677"/>
          </a:xfrm>
          <a:prstGeom prst="rect">
            <a:avLst/>
          </a:prstGeom>
          <a:noFill/>
        </p:spPr>
        <p:txBody>
          <a:bodyPr spcFirstLastPara="1" vert="horz" wrap="square" lIns="0" tIns="0" rIns="0" bIns="0" rtlCol="0" anchor="t" anchorCtr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533"/>
              </a:spcAft>
              <a:buNone/>
            </a:pPr>
            <a:r>
              <a:rPr lang="zh-TW" altLang="en-US" sz="3733" dirty="0">
                <a:latin typeface="+mn-ea"/>
              </a:rPr>
              <a:t>因為我餓了，你們給我吃，渴了，你們給我喝；我作客旅，你們留我住； 我赤身露體，你們給我穿；我病了，你們看顧我；我在監裏，你們來看我。</a:t>
            </a:r>
            <a:r>
              <a:rPr lang="en-US" altLang="zh-TW" sz="3733" dirty="0">
                <a:latin typeface="+mn-ea"/>
              </a:rPr>
              <a:t>』 </a:t>
            </a:r>
            <a:r>
              <a:rPr lang="zh-TW" altLang="en-US" sz="3733" dirty="0">
                <a:latin typeface="+mn-ea"/>
              </a:rPr>
              <a:t>義人就回答說：</a:t>
            </a:r>
            <a:r>
              <a:rPr lang="en-US" altLang="zh-TW" sz="3733" dirty="0">
                <a:latin typeface="+mn-ea"/>
              </a:rPr>
              <a:t>『</a:t>
            </a:r>
            <a:r>
              <a:rPr lang="zh-TW" altLang="en-US" sz="3733" dirty="0">
                <a:latin typeface="+mn-ea"/>
              </a:rPr>
              <a:t>主啊，我們甚麼時候見你餓了，給你吃，渴了，給你喝？ 甚麼時候見你作客旅，留你住，或是赤身露體，給你穿？ 又甚麼時候見你病了，或是在監裏，來看你呢？</a:t>
            </a:r>
            <a:r>
              <a:rPr lang="en-US" altLang="zh-TW" sz="3733" dirty="0">
                <a:latin typeface="+mn-ea"/>
              </a:rPr>
              <a:t>』 </a:t>
            </a:r>
            <a:r>
              <a:rPr lang="zh-TW" altLang="en-US" sz="3733" dirty="0">
                <a:latin typeface="+mn-ea"/>
              </a:rPr>
              <a:t>王要回答說：</a:t>
            </a:r>
            <a:r>
              <a:rPr lang="en-US" altLang="zh-TW" sz="3733" dirty="0">
                <a:latin typeface="+mn-ea"/>
              </a:rPr>
              <a:t>『</a:t>
            </a:r>
            <a:r>
              <a:rPr lang="zh-TW" altLang="en-US" sz="3733" dirty="0">
                <a:latin typeface="+mn-ea"/>
              </a:rPr>
              <a:t>我實在告訴你們，這些事你們既做在我這弟兄中一個最小的身上，就是做在我身上了。</a:t>
            </a:r>
            <a:r>
              <a:rPr lang="en-US" altLang="zh-TW" sz="3733" dirty="0">
                <a:latin typeface="+mn-ea"/>
              </a:rPr>
              <a:t>』</a:t>
            </a:r>
            <a:r>
              <a:rPr lang="zh-TW" altLang="en-US" sz="3733" dirty="0">
                <a:latin typeface="+mn-ea"/>
              </a:rPr>
              <a:t>」 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en-US" sz="2800" dirty="0">
                <a:latin typeface="+mn-ea"/>
              </a:rPr>
              <a:t>馬太福音‬</a:t>
            </a:r>
            <a:r>
              <a:rPr lang="en-US" altLang="zh-TW" sz="2800" dirty="0">
                <a:latin typeface="+mn-ea"/>
              </a:rPr>
              <a:t>25:35-40)</a:t>
            </a:r>
            <a:endParaRPr lang="zh-TW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071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5">
            <a:extLst>
              <a:ext uri="{FF2B5EF4-FFF2-40B4-BE49-F238E27FC236}">
                <a16:creationId xmlns:a16="http://schemas.microsoft.com/office/drawing/2014/main" id="{069C8B89-3B68-988D-3659-84C34C1F9979}"/>
              </a:ext>
            </a:extLst>
          </p:cNvPr>
          <p:cNvSpPr txBox="1">
            <a:spLocks/>
          </p:cNvSpPr>
          <p:nvPr/>
        </p:nvSpPr>
        <p:spPr>
          <a:xfrm>
            <a:off x="1048822" y="552710"/>
            <a:ext cx="10864503" cy="5910913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665" indent="0">
              <a:buNone/>
            </a:pPr>
            <a:r>
              <a:rPr lang="zh-TW" altLang="en-US" sz="3733" dirty="0">
                <a:latin typeface="+mn-ea"/>
              </a:rPr>
              <a:t>「有一個官問耶穌說：「良善的夫子，我該做甚麼事才可以承受永生？」 耶穌對他說：「你為甚麼稱我是良善的？除了上帝一位之外，再沒有良善的。 誡命你是曉得的：</a:t>
            </a:r>
            <a:r>
              <a:rPr lang="en-US" altLang="zh-TW" sz="3733" dirty="0">
                <a:latin typeface="+mn-ea"/>
              </a:rPr>
              <a:t>『</a:t>
            </a:r>
            <a:r>
              <a:rPr lang="zh-TW" altLang="en-US" sz="3733" dirty="0">
                <a:latin typeface="+mn-ea"/>
              </a:rPr>
              <a:t>不可姦淫；不可殺人；不可偷盜；不可作假見證；當孝敬父母。</a:t>
            </a:r>
            <a:r>
              <a:rPr lang="en-US" altLang="zh-TW" sz="3733" dirty="0">
                <a:latin typeface="+mn-ea"/>
              </a:rPr>
              <a:t>』</a:t>
            </a:r>
            <a:r>
              <a:rPr lang="zh-TW" altLang="en-US" sz="3733" dirty="0">
                <a:latin typeface="+mn-ea"/>
              </a:rPr>
              <a:t>」 那人說：「這一切我從小都遵守了。」 耶穌聽見了，就說：「你還缺少一件：要變賣你一切所有的，分給窮人，就必有財寶在天上；你還要來跟從我。」 他聽見這話，就甚憂愁，因為他很富足。</a:t>
            </a:r>
            <a:r>
              <a:rPr lang="zh-TW" altLang="en-US" sz="2800" dirty="0">
                <a:latin typeface="+mn-ea"/>
              </a:rPr>
              <a:t>」</a:t>
            </a:r>
            <a:r>
              <a:rPr lang="zh-HK" altLang="en-US" sz="2800" dirty="0">
                <a:latin typeface="+mn-ea"/>
              </a:rPr>
              <a:t>路</a:t>
            </a:r>
            <a:r>
              <a:rPr lang="en-US" altLang="zh-TW" sz="2800" dirty="0">
                <a:latin typeface="+mn-ea"/>
              </a:rPr>
              <a:t>18:18-23</a:t>
            </a:r>
          </a:p>
        </p:txBody>
      </p:sp>
    </p:spTree>
    <p:extLst>
      <p:ext uri="{BB962C8B-B14F-4D97-AF65-F5344CB8AC3E}">
        <p14:creationId xmlns:p14="http://schemas.microsoft.com/office/powerpoint/2010/main" val="110180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5">
            <a:extLst>
              <a:ext uri="{FF2B5EF4-FFF2-40B4-BE49-F238E27FC236}">
                <a16:creationId xmlns:a16="http://schemas.microsoft.com/office/drawing/2014/main" id="{87AF8003-B28B-BC08-65C2-568F01186848}"/>
              </a:ext>
            </a:extLst>
          </p:cNvPr>
          <p:cNvSpPr txBox="1">
            <a:spLocks/>
          </p:cNvSpPr>
          <p:nvPr/>
        </p:nvSpPr>
        <p:spPr>
          <a:xfrm>
            <a:off x="1302738" y="1605367"/>
            <a:ext cx="10068559" cy="4056400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4665" indent="0" algn="just">
              <a:buNone/>
            </a:pPr>
            <a:r>
              <a:rPr lang="zh-TW" altLang="en-US" sz="4800" dirty="0">
                <a:latin typeface="+mn-ea"/>
              </a:rPr>
              <a:t>「盜賊來，無非要偷竊，殺害，毀壞；我來了，是要叫羊 得生命，並且得的更豐盛。」</a:t>
            </a:r>
            <a:endParaRPr lang="en-US" altLang="zh-TW" sz="4800" dirty="0">
              <a:latin typeface="+mn-ea"/>
            </a:endParaRPr>
          </a:p>
          <a:p>
            <a:pPr marL="84665" indent="0" algn="just">
              <a:buNone/>
            </a:pPr>
            <a:r>
              <a:rPr lang="en-US" altLang="zh-TW" sz="4800" dirty="0">
                <a:latin typeface="+mn-ea"/>
              </a:rPr>
              <a:t>                                                 </a:t>
            </a:r>
            <a:r>
              <a:rPr lang="zh-TW" altLang="en-US" sz="4800" dirty="0">
                <a:latin typeface="+mn-ea"/>
              </a:rPr>
              <a:t>約</a:t>
            </a:r>
            <a:r>
              <a:rPr lang="en-US" altLang="zh-TW" sz="4800" dirty="0">
                <a:latin typeface="+mn-ea"/>
              </a:rPr>
              <a:t>10:10</a:t>
            </a:r>
            <a:endParaRPr lang="zh-HK" altLang="en-US" sz="4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3839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444</Words>
  <Application>Microsoft Office PowerPoint</Application>
  <PresentationFormat>寬螢幕</PresentationFormat>
  <Paragraphs>11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佈景主題</vt:lpstr>
      <vt:lpstr>人依何為生？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人依何為生？</dc:title>
  <dc:creator>Chan King Yeung, 陳景揚</dc:creator>
  <cp:lastModifiedBy>Chan King Yeung, 陳景揚</cp:lastModifiedBy>
  <cp:revision>4</cp:revision>
  <dcterms:created xsi:type="dcterms:W3CDTF">2024-04-27T04:57:58Z</dcterms:created>
  <dcterms:modified xsi:type="dcterms:W3CDTF">2024-04-27T05:06:43Z</dcterms:modified>
</cp:coreProperties>
</file>