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083" r:id="rId1"/>
    <p:sldMasterId id="2147488454" r:id="rId2"/>
  </p:sldMasterIdLst>
  <p:notesMasterIdLst>
    <p:notesMasterId r:id="rId29"/>
  </p:notesMasterIdLst>
  <p:handoutMasterIdLst>
    <p:handoutMasterId r:id="rId30"/>
  </p:handoutMasterIdLst>
  <p:sldIdLst>
    <p:sldId id="628" r:id="rId3"/>
    <p:sldId id="1819" r:id="rId4"/>
    <p:sldId id="2561" r:id="rId5"/>
    <p:sldId id="2564" r:id="rId6"/>
    <p:sldId id="541" r:id="rId7"/>
    <p:sldId id="2550" r:id="rId8"/>
    <p:sldId id="2557" r:id="rId9"/>
    <p:sldId id="2559" r:id="rId10"/>
    <p:sldId id="2552" r:id="rId11"/>
    <p:sldId id="1820" r:id="rId12"/>
    <p:sldId id="1806" r:id="rId13"/>
    <p:sldId id="1816" r:id="rId14"/>
    <p:sldId id="1067" r:id="rId15"/>
    <p:sldId id="1822" r:id="rId16"/>
    <p:sldId id="2566" r:id="rId17"/>
    <p:sldId id="2567" r:id="rId18"/>
    <p:sldId id="1821" r:id="rId19"/>
    <p:sldId id="2565" r:id="rId20"/>
    <p:sldId id="1826" r:id="rId21"/>
    <p:sldId id="2555" r:id="rId22"/>
    <p:sldId id="1829" r:id="rId23"/>
    <p:sldId id="1830" r:id="rId24"/>
    <p:sldId id="2562" r:id="rId25"/>
    <p:sldId id="2563" r:id="rId26"/>
    <p:sldId id="1832" r:id="rId27"/>
    <p:sldId id="2568" r:id="rId28"/>
  </p:sldIdLst>
  <p:sldSz cx="12192000" cy="6858000"/>
  <p:notesSz cx="6797675" cy="9928225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2E6"/>
    <a:srgbClr val="FC5EE5"/>
    <a:srgbClr val="CC00CC"/>
    <a:srgbClr val="F7FBBD"/>
    <a:srgbClr val="F6BCF6"/>
    <a:srgbClr val="38C4F0"/>
    <a:srgbClr val="4BF4FC"/>
    <a:srgbClr val="D9D9D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09C4D-D67A-41C3-A29D-A54CC89A8E63}" v="94" dt="2024-04-25T04:57:04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ung Chi Yee Connie, 張志怡" userId="8f5ca49a-f41e-477b-8461-6c6ccbf7411c" providerId="ADAL" clId="{08D09C4D-D67A-41C3-A29D-A54CC89A8E63}"/>
    <pc:docChg chg="undo custSel modSld">
      <pc:chgData name="Cheung Chi Yee Connie, 張志怡" userId="8f5ca49a-f41e-477b-8461-6c6ccbf7411c" providerId="ADAL" clId="{08D09C4D-D67A-41C3-A29D-A54CC89A8E63}" dt="2024-04-25T04:58:37.984" v="198" actId="1076"/>
      <pc:docMkLst>
        <pc:docMk/>
      </pc:docMkLst>
      <pc:sldChg chg="delSp">
        <pc:chgData name="Cheung Chi Yee Connie, 張志怡" userId="8f5ca49a-f41e-477b-8461-6c6ccbf7411c" providerId="ADAL" clId="{08D09C4D-D67A-41C3-A29D-A54CC89A8E63}" dt="2024-04-25T04:50:04.156" v="18" actId="478"/>
        <pc:sldMkLst>
          <pc:docMk/>
          <pc:sldMk cId="1836184808" sldId="541"/>
        </pc:sldMkLst>
        <pc:picChg chg="del">
          <ac:chgData name="Cheung Chi Yee Connie, 張志怡" userId="8f5ca49a-f41e-477b-8461-6c6ccbf7411c" providerId="ADAL" clId="{08D09C4D-D67A-41C3-A29D-A54CC89A8E63}" dt="2024-04-25T04:50:04.156" v="18" actId="478"/>
          <ac:picMkLst>
            <pc:docMk/>
            <pc:sldMk cId="1836184808" sldId="541"/>
            <ac:picMk id="3" creationId="{DF75C5ED-8A51-D8F9-D80A-9791351EEF50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7:34.647" v="186" actId="1076"/>
        <pc:sldMkLst>
          <pc:docMk/>
          <pc:sldMk cId="3542321963" sldId="628"/>
        </pc:sldMkLst>
        <pc:spChg chg="add mod">
          <ac:chgData name="Cheung Chi Yee Connie, 張志怡" userId="8f5ca49a-f41e-477b-8461-6c6ccbf7411c" providerId="ADAL" clId="{08D09C4D-D67A-41C3-A29D-A54CC89A8E63}" dt="2024-04-25T04:56:58.514" v="172" actId="14100"/>
          <ac:spMkLst>
            <pc:docMk/>
            <pc:sldMk cId="3542321963" sldId="628"/>
            <ac:spMk id="3" creationId="{1FEA5A72-EA32-82DF-171F-8C542CA0C1E2}"/>
          </ac:spMkLst>
        </pc:spChg>
        <pc:spChg chg="add mod">
          <ac:chgData name="Cheung Chi Yee Connie, 張志怡" userId="8f5ca49a-f41e-477b-8461-6c6ccbf7411c" providerId="ADAL" clId="{08D09C4D-D67A-41C3-A29D-A54CC89A8E63}" dt="2024-04-25T04:57:04.700" v="175"/>
          <ac:spMkLst>
            <pc:docMk/>
            <pc:sldMk cId="3542321963" sldId="628"/>
            <ac:spMk id="4" creationId="{BE270A18-B1EE-CC27-50BE-BD789105FAE5}"/>
          </ac:spMkLst>
        </pc:spChg>
        <pc:spChg chg="mod">
          <ac:chgData name="Cheung Chi Yee Connie, 張志怡" userId="8f5ca49a-f41e-477b-8461-6c6ccbf7411c" providerId="ADAL" clId="{08D09C4D-D67A-41C3-A29D-A54CC89A8E63}" dt="2024-04-25T04:57:34.647" v="186" actId="1076"/>
          <ac:spMkLst>
            <pc:docMk/>
            <pc:sldMk cId="3542321963" sldId="628"/>
            <ac:spMk id="7" creationId="{43DD0D48-468A-6C13-8875-E926527EF491}"/>
          </ac:spMkLst>
        </pc:spChg>
        <pc:spChg chg="del mod">
          <ac:chgData name="Cheung Chi Yee Connie, 張志怡" userId="8f5ca49a-f41e-477b-8461-6c6ccbf7411c" providerId="ADAL" clId="{08D09C4D-D67A-41C3-A29D-A54CC89A8E63}" dt="2024-04-25T04:57:21.531" v="182" actId="478"/>
          <ac:spMkLst>
            <pc:docMk/>
            <pc:sldMk cId="3542321963" sldId="628"/>
            <ac:spMk id="9" creationId="{C10FB007-0772-47B3-B705-2762116DDFCE}"/>
          </ac:spMkLst>
        </pc:spChg>
        <pc:spChg chg="del mod">
          <ac:chgData name="Cheung Chi Yee Connie, 張志怡" userId="8f5ca49a-f41e-477b-8461-6c6ccbf7411c" providerId="ADAL" clId="{08D09C4D-D67A-41C3-A29D-A54CC89A8E63}" dt="2024-04-25T04:57:00.920" v="173" actId="478"/>
          <ac:spMkLst>
            <pc:docMk/>
            <pc:sldMk cId="3542321963" sldId="628"/>
            <ac:spMk id="10" creationId="{839409E5-FB2A-FAAD-EDD6-CF266E970711}"/>
          </ac:spMkLst>
        </pc:spChg>
        <pc:picChg chg="del">
          <ac:chgData name="Cheung Chi Yee Connie, 張志怡" userId="8f5ca49a-f41e-477b-8461-6c6ccbf7411c" providerId="ADAL" clId="{08D09C4D-D67A-41C3-A29D-A54CC89A8E63}" dt="2024-04-25T04:49:00.436" v="0" actId="478"/>
          <ac:picMkLst>
            <pc:docMk/>
            <pc:sldMk cId="3542321963" sldId="628"/>
            <ac:picMk id="1028" creationId="{04F973D3-D2AD-5788-C22C-D36DF60BD863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8:37.984" v="198" actId="1076"/>
        <pc:sldMkLst>
          <pc:docMk/>
          <pc:sldMk cId="0" sldId="1067"/>
        </pc:sldMkLst>
        <pc:spChg chg="mod">
          <ac:chgData name="Cheung Chi Yee Connie, 張志怡" userId="8f5ca49a-f41e-477b-8461-6c6ccbf7411c" providerId="ADAL" clId="{08D09C4D-D67A-41C3-A29D-A54CC89A8E63}" dt="2024-04-25T04:50:57.404" v="46" actId="113"/>
          <ac:spMkLst>
            <pc:docMk/>
            <pc:sldMk cId="0" sldId="1067"/>
            <ac:spMk id="2" creationId="{39626705-05A4-DE85-FCCA-EF8F2AD3DD06}"/>
          </ac:spMkLst>
        </pc:spChg>
        <pc:spChg chg="mod">
          <ac:chgData name="Cheung Chi Yee Connie, 張志怡" userId="8f5ca49a-f41e-477b-8461-6c6ccbf7411c" providerId="ADAL" clId="{08D09C4D-D67A-41C3-A29D-A54CC89A8E63}" dt="2024-04-25T04:51:16.814" v="49" actId="207"/>
          <ac:spMkLst>
            <pc:docMk/>
            <pc:sldMk cId="0" sldId="1067"/>
            <ac:spMk id="2239504" creationId="{E03157CE-2B44-4C84-BD70-AE83986D9201}"/>
          </ac:spMkLst>
        </pc:spChg>
        <pc:spChg chg="mod">
          <ac:chgData name="Cheung Chi Yee Connie, 張志怡" userId="8f5ca49a-f41e-477b-8461-6c6ccbf7411c" providerId="ADAL" clId="{08D09C4D-D67A-41C3-A29D-A54CC89A8E63}" dt="2024-04-25T04:58:37.984" v="198" actId="1076"/>
          <ac:spMkLst>
            <pc:docMk/>
            <pc:sldMk cId="0" sldId="1067"/>
            <ac:spMk id="2239507" creationId="{456601E3-9B91-4549-8A14-DDA5146458E4}"/>
          </ac:spMkLst>
        </pc:spChg>
        <pc:spChg chg="mod">
          <ac:chgData name="Cheung Chi Yee Connie, 張志怡" userId="8f5ca49a-f41e-477b-8461-6c6ccbf7411c" providerId="ADAL" clId="{08D09C4D-D67A-41C3-A29D-A54CC89A8E63}" dt="2024-04-25T04:58:33.670" v="197" actId="207"/>
          <ac:spMkLst>
            <pc:docMk/>
            <pc:sldMk cId="0" sldId="1067"/>
            <ac:spMk id="2239510" creationId="{CFF07BA2-977F-4015-B453-AC1EA8973EC1}"/>
          </ac:spMkLst>
        </pc:spChg>
        <pc:picChg chg="del">
          <ac:chgData name="Cheung Chi Yee Connie, 張志怡" userId="8f5ca49a-f41e-477b-8461-6c6ccbf7411c" providerId="ADAL" clId="{08D09C4D-D67A-41C3-A29D-A54CC89A8E63}" dt="2024-04-25T04:51:01.235" v="47" actId="478"/>
          <ac:picMkLst>
            <pc:docMk/>
            <pc:sldMk cId="0" sldId="1067"/>
            <ac:picMk id="1026" creationId="{A87C392D-44B0-67F3-8EC5-66AA5DED0C47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0:31.925" v="33" actId="113"/>
        <pc:sldMkLst>
          <pc:docMk/>
          <pc:sldMk cId="3271033849" sldId="1806"/>
        </pc:sldMkLst>
        <pc:spChg chg="mod">
          <ac:chgData name="Cheung Chi Yee Connie, 張志怡" userId="8f5ca49a-f41e-477b-8461-6c6ccbf7411c" providerId="ADAL" clId="{08D09C4D-D67A-41C3-A29D-A54CC89A8E63}" dt="2024-04-25T04:50:28.676" v="30" actId="207"/>
          <ac:spMkLst>
            <pc:docMk/>
            <pc:sldMk cId="3271033849" sldId="1806"/>
            <ac:spMk id="7" creationId="{83BCE9F1-5C68-D558-FFE9-C6FF0E92A8CE}"/>
          </ac:spMkLst>
        </pc:spChg>
        <pc:spChg chg="mod">
          <ac:chgData name="Cheung Chi Yee Connie, 張志怡" userId="8f5ca49a-f41e-477b-8461-6c6ccbf7411c" providerId="ADAL" clId="{08D09C4D-D67A-41C3-A29D-A54CC89A8E63}" dt="2024-04-25T04:50:25.895" v="28" actId="207"/>
          <ac:spMkLst>
            <pc:docMk/>
            <pc:sldMk cId="3271033849" sldId="1806"/>
            <ac:spMk id="14" creationId="{766B0829-0F6A-EB9A-54CD-08DDF6C0B6EB}"/>
          </ac:spMkLst>
        </pc:spChg>
        <pc:spChg chg="mod">
          <ac:chgData name="Cheung Chi Yee Connie, 張志怡" userId="8f5ca49a-f41e-477b-8461-6c6ccbf7411c" providerId="ADAL" clId="{08D09C4D-D67A-41C3-A29D-A54CC89A8E63}" dt="2024-04-25T04:50:31.925" v="33" actId="113"/>
          <ac:spMkLst>
            <pc:docMk/>
            <pc:sldMk cId="3271033849" sldId="1806"/>
            <ac:spMk id="15" creationId="{50775CA5-71A2-5AAF-CAC9-C89CA196B9CF}"/>
          </ac:spMkLst>
        </pc:spChg>
        <pc:picChg chg="del">
          <ac:chgData name="Cheung Chi Yee Connie, 張志怡" userId="8f5ca49a-f41e-477b-8461-6c6ccbf7411c" providerId="ADAL" clId="{08D09C4D-D67A-41C3-A29D-A54CC89A8E63}" dt="2024-04-25T04:50:23.065" v="27" actId="478"/>
          <ac:picMkLst>
            <pc:docMk/>
            <pc:sldMk cId="3271033849" sldId="1806"/>
            <ac:picMk id="3074" creationId="{CF079B52-8D8E-E006-D4CC-A62EF82E4F20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0:48.027" v="41" actId="113"/>
        <pc:sldMkLst>
          <pc:docMk/>
          <pc:sldMk cId="2315010629" sldId="1816"/>
        </pc:sldMkLst>
        <pc:spChg chg="mod">
          <ac:chgData name="Cheung Chi Yee Connie, 張志怡" userId="8f5ca49a-f41e-477b-8461-6c6ccbf7411c" providerId="ADAL" clId="{08D09C4D-D67A-41C3-A29D-A54CC89A8E63}" dt="2024-04-25T04:50:42.907" v="38" actId="113"/>
          <ac:spMkLst>
            <pc:docMk/>
            <pc:sldMk cId="2315010629" sldId="1816"/>
            <ac:spMk id="4" creationId="{358A121F-E53E-DA8F-DBC7-DC8D748D5610}"/>
          </ac:spMkLst>
        </pc:spChg>
        <pc:spChg chg="mod">
          <ac:chgData name="Cheung Chi Yee Connie, 張志怡" userId="8f5ca49a-f41e-477b-8461-6c6ccbf7411c" providerId="ADAL" clId="{08D09C4D-D67A-41C3-A29D-A54CC89A8E63}" dt="2024-04-25T04:50:36.703" v="34" actId="207"/>
          <ac:spMkLst>
            <pc:docMk/>
            <pc:sldMk cId="2315010629" sldId="1816"/>
            <ac:spMk id="7" creationId="{E7794709-1E92-7741-BB16-366AB1754ADC}"/>
          </ac:spMkLst>
        </pc:spChg>
        <pc:spChg chg="mod">
          <ac:chgData name="Cheung Chi Yee Connie, 張志怡" userId="8f5ca49a-f41e-477b-8461-6c6ccbf7411c" providerId="ADAL" clId="{08D09C4D-D67A-41C3-A29D-A54CC89A8E63}" dt="2024-04-25T04:50:48.027" v="41" actId="113"/>
          <ac:spMkLst>
            <pc:docMk/>
            <pc:sldMk cId="2315010629" sldId="1816"/>
            <ac:spMk id="8" creationId="{115B4A29-9D4D-910D-6A22-399E7E60D476}"/>
          </ac:spMkLst>
        </pc:spChg>
        <pc:picChg chg="del">
          <ac:chgData name="Cheung Chi Yee Connie, 張志怡" userId="8f5ca49a-f41e-477b-8461-6c6ccbf7411c" providerId="ADAL" clId="{08D09C4D-D67A-41C3-A29D-A54CC89A8E63}" dt="2024-04-25T04:50:38.093" v="35" actId="478"/>
          <ac:picMkLst>
            <pc:docMk/>
            <pc:sldMk cId="2315010629" sldId="1816"/>
            <ac:picMk id="3" creationId="{6D6BC0EA-5A50-443E-66E9-D08F900E28CF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49:46.380" v="9"/>
        <pc:sldMkLst>
          <pc:docMk/>
          <pc:sldMk cId="809185885" sldId="1819"/>
        </pc:sldMkLst>
        <pc:spChg chg="mod">
          <ac:chgData name="Cheung Chi Yee Connie, 張志怡" userId="8f5ca49a-f41e-477b-8461-6c6ccbf7411c" providerId="ADAL" clId="{08D09C4D-D67A-41C3-A29D-A54CC89A8E63}" dt="2024-04-25T04:49:46.380" v="9"/>
          <ac:spMkLst>
            <pc:docMk/>
            <pc:sldMk cId="809185885" sldId="1819"/>
            <ac:spMk id="2" creationId="{A1F7F656-F408-F5D9-0B15-760F549D9CFE}"/>
          </ac:spMkLst>
        </pc:spChg>
        <pc:spChg chg="mod">
          <ac:chgData name="Cheung Chi Yee Connie, 張志怡" userId="8f5ca49a-f41e-477b-8461-6c6ccbf7411c" providerId="ADAL" clId="{08D09C4D-D67A-41C3-A29D-A54CC89A8E63}" dt="2024-04-25T04:49:39.507" v="5" actId="207"/>
          <ac:spMkLst>
            <pc:docMk/>
            <pc:sldMk cId="809185885" sldId="1819"/>
            <ac:spMk id="182275" creationId="{00000000-0000-0000-0000-000000000000}"/>
          </ac:spMkLst>
        </pc:spChg>
        <pc:picChg chg="del">
          <ac:chgData name="Cheung Chi Yee Connie, 張志怡" userId="8f5ca49a-f41e-477b-8461-6c6ccbf7411c" providerId="ADAL" clId="{08D09C4D-D67A-41C3-A29D-A54CC89A8E63}" dt="2024-04-25T04:49:42.741" v="7" actId="478"/>
          <ac:picMkLst>
            <pc:docMk/>
            <pc:sldMk cId="809185885" sldId="1819"/>
            <ac:picMk id="3074" creationId="{3FA79631-E331-1826-3CEC-CEE0C598A8F4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0:20.362" v="26" actId="113"/>
        <pc:sldMkLst>
          <pc:docMk/>
          <pc:sldMk cId="2121919399" sldId="1820"/>
        </pc:sldMkLst>
        <pc:spChg chg="mod">
          <ac:chgData name="Cheung Chi Yee Connie, 張志怡" userId="8f5ca49a-f41e-477b-8461-6c6ccbf7411c" providerId="ADAL" clId="{08D09C4D-D67A-41C3-A29D-A54CC89A8E63}" dt="2024-04-25T04:50:20.362" v="26" actId="113"/>
          <ac:spMkLst>
            <pc:docMk/>
            <pc:sldMk cId="2121919399" sldId="1820"/>
            <ac:spMk id="2" creationId="{36D35E3E-3E0D-DDD7-DE81-F7466B51C465}"/>
          </ac:spMkLst>
        </pc:spChg>
        <pc:picChg chg="del">
          <ac:chgData name="Cheung Chi Yee Connie, 張志怡" userId="8f5ca49a-f41e-477b-8461-6c6ccbf7411c" providerId="ADAL" clId="{08D09C4D-D67A-41C3-A29D-A54CC89A8E63}" dt="2024-04-25T04:50:15.003" v="23" actId="478"/>
          <ac:picMkLst>
            <pc:docMk/>
            <pc:sldMk cId="2121919399" sldId="1820"/>
            <ac:picMk id="3074" creationId="{CB67D108-462D-5645-A80F-CD8E5A9A8917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2:21.484" v="70"/>
        <pc:sldMkLst>
          <pc:docMk/>
          <pc:sldMk cId="2387190786" sldId="1821"/>
        </pc:sldMkLst>
        <pc:spChg chg="mod">
          <ac:chgData name="Cheung Chi Yee Connie, 張志怡" userId="8f5ca49a-f41e-477b-8461-6c6ccbf7411c" providerId="ADAL" clId="{08D09C4D-D67A-41C3-A29D-A54CC89A8E63}" dt="2024-04-25T04:52:21.484" v="70"/>
          <ac:spMkLst>
            <pc:docMk/>
            <pc:sldMk cId="2387190786" sldId="1821"/>
            <ac:spMk id="3" creationId="{A3B020AC-FE57-EE0B-6956-5DE0558EBECA}"/>
          </ac:spMkLst>
        </pc:spChg>
        <pc:spChg chg="mod">
          <ac:chgData name="Cheung Chi Yee Connie, 張志怡" userId="8f5ca49a-f41e-477b-8461-6c6ccbf7411c" providerId="ADAL" clId="{08D09C4D-D67A-41C3-A29D-A54CC89A8E63}" dt="2024-04-25T04:52:18.234" v="67" actId="207"/>
          <ac:spMkLst>
            <pc:docMk/>
            <pc:sldMk cId="2387190786" sldId="1821"/>
            <ac:spMk id="8" creationId="{0236B9E4-B340-9948-A10A-6AEF9CCB65EC}"/>
          </ac:spMkLst>
        </pc:spChg>
        <pc:picChg chg="del">
          <ac:chgData name="Cheung Chi Yee Connie, 張志怡" userId="8f5ca49a-f41e-477b-8461-6c6ccbf7411c" providerId="ADAL" clId="{08D09C4D-D67A-41C3-A29D-A54CC89A8E63}" dt="2024-04-25T04:52:16.048" v="66" actId="478"/>
          <ac:picMkLst>
            <pc:docMk/>
            <pc:sldMk cId="2387190786" sldId="1821"/>
            <ac:picMk id="1028" creationId="{9475265D-5E39-423B-B384-0E34ECFB455C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1:52.126" v="54"/>
        <pc:sldMkLst>
          <pc:docMk/>
          <pc:sldMk cId="3792234225" sldId="1822"/>
        </pc:sldMkLst>
        <pc:spChg chg="del">
          <ac:chgData name="Cheung Chi Yee Connie, 張志怡" userId="8f5ca49a-f41e-477b-8461-6c6ccbf7411c" providerId="ADAL" clId="{08D09C4D-D67A-41C3-A29D-A54CC89A8E63}" dt="2024-04-25T04:51:51.865" v="53" actId="478"/>
          <ac:spMkLst>
            <pc:docMk/>
            <pc:sldMk cId="3792234225" sldId="1822"/>
            <ac:spMk id="2" creationId="{652C8E10-C8C6-E71A-A549-75F80593456F}"/>
          </ac:spMkLst>
        </pc:spChg>
        <pc:spChg chg="add mod">
          <ac:chgData name="Cheung Chi Yee Connie, 張志怡" userId="8f5ca49a-f41e-477b-8461-6c6ccbf7411c" providerId="ADAL" clId="{08D09C4D-D67A-41C3-A29D-A54CC89A8E63}" dt="2024-04-25T04:51:52.126" v="54"/>
          <ac:spMkLst>
            <pc:docMk/>
            <pc:sldMk cId="3792234225" sldId="1822"/>
            <ac:spMk id="3" creationId="{FCC78979-D4EF-4FD2-408E-B8BD4824D634}"/>
          </ac:spMkLst>
        </pc:spChg>
        <pc:spChg chg="mod">
          <ac:chgData name="Cheung Chi Yee Connie, 張志怡" userId="8f5ca49a-f41e-477b-8461-6c6ccbf7411c" providerId="ADAL" clId="{08D09C4D-D67A-41C3-A29D-A54CC89A8E63}" dt="2024-04-25T04:51:41.401" v="51" actId="207"/>
          <ac:spMkLst>
            <pc:docMk/>
            <pc:sldMk cId="3792234225" sldId="1822"/>
            <ac:spMk id="6" creationId="{9E7152AA-4C42-5740-91D0-51DC6820D9FC}"/>
          </ac:spMkLst>
        </pc:spChg>
        <pc:picChg chg="del">
          <ac:chgData name="Cheung Chi Yee Connie, 張志怡" userId="8f5ca49a-f41e-477b-8461-6c6ccbf7411c" providerId="ADAL" clId="{08D09C4D-D67A-41C3-A29D-A54CC89A8E63}" dt="2024-04-25T04:51:42.331" v="52" actId="478"/>
          <ac:picMkLst>
            <pc:docMk/>
            <pc:sldMk cId="3792234225" sldId="1822"/>
            <ac:picMk id="4" creationId="{D3DDA94F-B8D9-2ACA-7EF4-FFDD66C5C7B1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2:53.528" v="78" actId="478"/>
        <pc:sldMkLst>
          <pc:docMk/>
          <pc:sldMk cId="2914274858" sldId="1826"/>
        </pc:sldMkLst>
        <pc:spChg chg="mod">
          <ac:chgData name="Cheung Chi Yee Connie, 張志怡" userId="8f5ca49a-f41e-477b-8461-6c6ccbf7411c" providerId="ADAL" clId="{08D09C4D-D67A-41C3-A29D-A54CC89A8E63}" dt="2024-04-25T04:52:47.397" v="74" actId="207"/>
          <ac:spMkLst>
            <pc:docMk/>
            <pc:sldMk cId="2914274858" sldId="1826"/>
            <ac:spMk id="2" creationId="{2EBDC508-AD06-84E5-1FB2-F0C090676E26}"/>
          </ac:spMkLst>
        </pc:spChg>
        <pc:spChg chg="mod">
          <ac:chgData name="Cheung Chi Yee Connie, 張志怡" userId="8f5ca49a-f41e-477b-8461-6c6ccbf7411c" providerId="ADAL" clId="{08D09C4D-D67A-41C3-A29D-A54CC89A8E63}" dt="2024-04-25T04:52:52.903" v="77" actId="113"/>
          <ac:spMkLst>
            <pc:docMk/>
            <pc:sldMk cId="2914274858" sldId="1826"/>
            <ac:spMk id="3" creationId="{ED0AC600-9096-A295-6202-548A1F21B2BE}"/>
          </ac:spMkLst>
        </pc:spChg>
        <pc:spChg chg="mod">
          <ac:chgData name="Cheung Chi Yee Connie, 張志怡" userId="8f5ca49a-f41e-477b-8461-6c6ccbf7411c" providerId="ADAL" clId="{08D09C4D-D67A-41C3-A29D-A54CC89A8E63}" dt="2024-04-25T04:52:44.944" v="73" actId="207"/>
          <ac:spMkLst>
            <pc:docMk/>
            <pc:sldMk cId="2914274858" sldId="1826"/>
            <ac:spMk id="6" creationId="{4E3435A1-C3E8-8249-8DF6-0267D9128EF0}"/>
          </ac:spMkLst>
        </pc:spChg>
        <pc:picChg chg="del">
          <ac:chgData name="Cheung Chi Yee Connie, 張志怡" userId="8f5ca49a-f41e-477b-8461-6c6ccbf7411c" providerId="ADAL" clId="{08D09C4D-D67A-41C3-A29D-A54CC89A8E63}" dt="2024-04-25T04:52:53.528" v="78" actId="478"/>
          <ac:picMkLst>
            <pc:docMk/>
            <pc:sldMk cId="2914274858" sldId="1826"/>
            <ac:picMk id="4100" creationId="{F8F81E29-9694-D47D-FF89-14D531C1AABC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5:13.470" v="128"/>
        <pc:sldMkLst>
          <pc:docMk/>
          <pc:sldMk cId="944942904" sldId="1829"/>
        </pc:sldMkLst>
        <pc:spChg chg="mod">
          <ac:chgData name="Cheung Chi Yee Connie, 張志怡" userId="8f5ca49a-f41e-477b-8461-6c6ccbf7411c" providerId="ADAL" clId="{08D09C4D-D67A-41C3-A29D-A54CC89A8E63}" dt="2024-04-25T04:55:13.470" v="128"/>
          <ac:spMkLst>
            <pc:docMk/>
            <pc:sldMk cId="944942904" sldId="1829"/>
            <ac:spMk id="3" creationId="{D5BD4F27-147C-5136-16B0-887455DEBD55}"/>
          </ac:spMkLst>
        </pc:spChg>
        <pc:spChg chg="mod">
          <ac:chgData name="Cheung Chi Yee Connie, 張志怡" userId="8f5ca49a-f41e-477b-8461-6c6ccbf7411c" providerId="ADAL" clId="{08D09C4D-D67A-41C3-A29D-A54CC89A8E63}" dt="2024-04-25T04:55:04.227" v="122" actId="207"/>
          <ac:spMkLst>
            <pc:docMk/>
            <pc:sldMk cId="944942904" sldId="1829"/>
            <ac:spMk id="5" creationId="{F4281181-CA6D-8C45-AD14-F86587A249C1}"/>
          </ac:spMkLst>
        </pc:spChg>
        <pc:picChg chg="del">
          <ac:chgData name="Cheung Chi Yee Connie, 張志怡" userId="8f5ca49a-f41e-477b-8461-6c6ccbf7411c" providerId="ADAL" clId="{08D09C4D-D67A-41C3-A29D-A54CC89A8E63}" dt="2024-04-25T04:55:05.118" v="123" actId="478"/>
          <ac:picMkLst>
            <pc:docMk/>
            <pc:sldMk cId="944942904" sldId="1829"/>
            <ac:picMk id="1026" creationId="{56688CEF-BD45-9109-4FFA-5874DBB3B829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5:27.607" v="134" actId="1076"/>
        <pc:sldMkLst>
          <pc:docMk/>
          <pc:sldMk cId="3571113306" sldId="1830"/>
        </pc:sldMkLst>
        <pc:spChg chg="del">
          <ac:chgData name="Cheung Chi Yee Connie, 張志怡" userId="8f5ca49a-f41e-477b-8461-6c6ccbf7411c" providerId="ADAL" clId="{08D09C4D-D67A-41C3-A29D-A54CC89A8E63}" dt="2024-04-25T04:55:20.060" v="129" actId="478"/>
          <ac:spMkLst>
            <pc:docMk/>
            <pc:sldMk cId="3571113306" sldId="1830"/>
            <ac:spMk id="2" creationId="{0EB0C047-4472-64BC-7D0C-25BA1F755969}"/>
          </ac:spMkLst>
        </pc:spChg>
        <pc:spChg chg="mod">
          <ac:chgData name="Cheung Chi Yee Connie, 張志怡" userId="8f5ca49a-f41e-477b-8461-6c6ccbf7411c" providerId="ADAL" clId="{08D09C4D-D67A-41C3-A29D-A54CC89A8E63}" dt="2024-04-25T04:55:27.607" v="134" actId="1076"/>
          <ac:spMkLst>
            <pc:docMk/>
            <pc:sldMk cId="3571113306" sldId="1830"/>
            <ac:spMk id="3" creationId="{AEC71D27-3838-4B4E-8F49-3561156259B6}"/>
          </ac:spMkLst>
        </pc:spChg>
        <pc:spChg chg="add mod">
          <ac:chgData name="Cheung Chi Yee Connie, 張志怡" userId="8f5ca49a-f41e-477b-8461-6c6ccbf7411c" providerId="ADAL" clId="{08D09C4D-D67A-41C3-A29D-A54CC89A8E63}" dt="2024-04-25T04:55:20.326" v="130"/>
          <ac:spMkLst>
            <pc:docMk/>
            <pc:sldMk cId="3571113306" sldId="1830"/>
            <ac:spMk id="5" creationId="{5470D6DC-D9C1-7EF1-50C2-506E3FD96E66}"/>
          </ac:spMkLst>
        </pc:spChg>
        <pc:picChg chg="del mod">
          <ac:chgData name="Cheung Chi Yee Connie, 張志怡" userId="8f5ca49a-f41e-477b-8461-6c6ccbf7411c" providerId="ADAL" clId="{08D09C4D-D67A-41C3-A29D-A54CC89A8E63}" dt="2024-04-25T04:55:21.544" v="132" actId="478"/>
          <ac:picMkLst>
            <pc:docMk/>
            <pc:sldMk cId="3571113306" sldId="1830"/>
            <ac:picMk id="4" creationId="{A4D245F8-73C7-5C52-5FD9-1DAB8EB287E7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6:15.260" v="157" actId="1076"/>
        <pc:sldMkLst>
          <pc:docMk/>
          <pc:sldMk cId="2606164458" sldId="1832"/>
        </pc:sldMkLst>
        <pc:spChg chg="del">
          <ac:chgData name="Cheung Chi Yee Connie, 張志怡" userId="8f5ca49a-f41e-477b-8461-6c6ccbf7411c" providerId="ADAL" clId="{08D09C4D-D67A-41C3-A29D-A54CC89A8E63}" dt="2024-04-25T04:56:06.016" v="153" actId="478"/>
          <ac:spMkLst>
            <pc:docMk/>
            <pc:sldMk cId="2606164458" sldId="1832"/>
            <ac:spMk id="2" creationId="{F6DDA1F7-FBD0-2B12-C894-61473701D935}"/>
          </ac:spMkLst>
        </pc:spChg>
        <pc:spChg chg="add mod">
          <ac:chgData name="Cheung Chi Yee Connie, 張志怡" userId="8f5ca49a-f41e-477b-8461-6c6ccbf7411c" providerId="ADAL" clId="{08D09C4D-D67A-41C3-A29D-A54CC89A8E63}" dt="2024-04-25T04:56:15.260" v="157" actId="1076"/>
          <ac:spMkLst>
            <pc:docMk/>
            <pc:sldMk cId="2606164458" sldId="1832"/>
            <ac:spMk id="3" creationId="{0F0201BD-2535-F59E-7A25-988311DCEAD1}"/>
          </ac:spMkLst>
        </pc:spChg>
        <pc:picChg chg="del">
          <ac:chgData name="Cheung Chi Yee Connie, 張志怡" userId="8f5ca49a-f41e-477b-8461-6c6ccbf7411c" providerId="ADAL" clId="{08D09C4D-D67A-41C3-A29D-A54CC89A8E63}" dt="2024-04-25T04:55:44.026" v="145" actId="478"/>
          <ac:picMkLst>
            <pc:docMk/>
            <pc:sldMk cId="2606164458" sldId="1832"/>
            <ac:picMk id="2050" creationId="{2F12CCBD-16CE-BBA3-22AB-D8649665DB7A}"/>
          </ac:picMkLst>
        </pc:picChg>
      </pc:sldChg>
      <pc:sldChg chg="delSp">
        <pc:chgData name="Cheung Chi Yee Connie, 張志怡" userId="8f5ca49a-f41e-477b-8461-6c6ccbf7411c" providerId="ADAL" clId="{08D09C4D-D67A-41C3-A29D-A54CC89A8E63}" dt="2024-04-25T04:50:05.865" v="19" actId="478"/>
        <pc:sldMkLst>
          <pc:docMk/>
          <pc:sldMk cId="157694911" sldId="2550"/>
        </pc:sldMkLst>
        <pc:picChg chg="del">
          <ac:chgData name="Cheung Chi Yee Connie, 張志怡" userId="8f5ca49a-f41e-477b-8461-6c6ccbf7411c" providerId="ADAL" clId="{08D09C4D-D67A-41C3-A29D-A54CC89A8E63}" dt="2024-04-25T04:50:05.865" v="19" actId="478"/>
          <ac:picMkLst>
            <pc:docMk/>
            <pc:sldMk cId="157694911" sldId="2550"/>
            <ac:picMk id="3" creationId="{DF75C5ED-8A51-D8F9-D80A-9791351EEF50}"/>
          </ac:picMkLst>
        </pc:picChg>
      </pc:sldChg>
      <pc:sldChg chg="delSp">
        <pc:chgData name="Cheung Chi Yee Connie, 張志怡" userId="8f5ca49a-f41e-477b-8461-6c6ccbf7411c" providerId="ADAL" clId="{08D09C4D-D67A-41C3-A29D-A54CC89A8E63}" dt="2024-04-25T04:50:07.005" v="20" actId="478"/>
        <pc:sldMkLst>
          <pc:docMk/>
          <pc:sldMk cId="830156892" sldId="2552"/>
        </pc:sldMkLst>
        <pc:picChg chg="del">
          <ac:chgData name="Cheung Chi Yee Connie, 張志怡" userId="8f5ca49a-f41e-477b-8461-6c6ccbf7411c" providerId="ADAL" clId="{08D09C4D-D67A-41C3-A29D-A54CC89A8E63}" dt="2024-04-25T04:50:07.005" v="20" actId="478"/>
          <ac:picMkLst>
            <pc:docMk/>
            <pc:sldMk cId="830156892" sldId="2552"/>
            <ac:picMk id="3" creationId="{DF75C5ED-8A51-D8F9-D80A-9791351EEF50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4:29.512" v="111" actId="1076"/>
        <pc:sldMkLst>
          <pc:docMk/>
          <pc:sldMk cId="1619714408" sldId="2555"/>
        </pc:sldMkLst>
        <pc:spChg chg="add mod">
          <ac:chgData name="Cheung Chi Yee Connie, 張志怡" userId="8f5ca49a-f41e-477b-8461-6c6ccbf7411c" providerId="ADAL" clId="{08D09C4D-D67A-41C3-A29D-A54CC89A8E63}" dt="2024-04-25T04:54:29.512" v="111" actId="1076"/>
          <ac:spMkLst>
            <pc:docMk/>
            <pc:sldMk cId="1619714408" sldId="2555"/>
            <ac:spMk id="2" creationId="{5F0A86D2-ED7F-3794-53D9-2776554FE184}"/>
          </ac:spMkLst>
        </pc:spChg>
        <pc:spChg chg="del mod">
          <ac:chgData name="Cheung Chi Yee Connie, 張志怡" userId="8f5ca49a-f41e-477b-8461-6c6ccbf7411c" providerId="ADAL" clId="{08D09C4D-D67A-41C3-A29D-A54CC89A8E63}" dt="2024-04-25T04:53:59.696" v="99" actId="478"/>
          <ac:spMkLst>
            <pc:docMk/>
            <pc:sldMk cId="1619714408" sldId="2555"/>
            <ac:spMk id="4" creationId="{F56D8D54-D6EB-4797-AE38-98A02E76CE62}"/>
          </ac:spMkLst>
        </pc:spChg>
        <pc:picChg chg="del">
          <ac:chgData name="Cheung Chi Yee Connie, 張志怡" userId="8f5ca49a-f41e-477b-8461-6c6ccbf7411c" providerId="ADAL" clId="{08D09C4D-D67A-41C3-A29D-A54CC89A8E63}" dt="2024-04-25T04:52:55.592" v="79" actId="478"/>
          <ac:picMkLst>
            <pc:docMk/>
            <pc:sldMk cId="1619714408" sldId="2555"/>
            <ac:picMk id="2050" creationId="{37DAFB2B-DA9B-4F83-B7DD-C767DA8438D9}"/>
          </ac:picMkLst>
        </pc:picChg>
      </pc:sldChg>
      <pc:sldChg chg="delSp">
        <pc:chgData name="Cheung Chi Yee Connie, 張志怡" userId="8f5ca49a-f41e-477b-8461-6c6ccbf7411c" providerId="ADAL" clId="{08D09C4D-D67A-41C3-A29D-A54CC89A8E63}" dt="2024-04-25T04:50:08.942" v="21" actId="478"/>
        <pc:sldMkLst>
          <pc:docMk/>
          <pc:sldMk cId="4268852313" sldId="2557"/>
        </pc:sldMkLst>
        <pc:picChg chg="del">
          <ac:chgData name="Cheung Chi Yee Connie, 張志怡" userId="8f5ca49a-f41e-477b-8461-6c6ccbf7411c" providerId="ADAL" clId="{08D09C4D-D67A-41C3-A29D-A54CC89A8E63}" dt="2024-04-25T04:50:08.942" v="21" actId="478"/>
          <ac:picMkLst>
            <pc:docMk/>
            <pc:sldMk cId="4268852313" sldId="2557"/>
            <ac:picMk id="3" creationId="{DF75C5ED-8A51-D8F9-D80A-9791351EEF50}"/>
          </ac:picMkLst>
        </pc:picChg>
      </pc:sldChg>
      <pc:sldChg chg="delSp">
        <pc:chgData name="Cheung Chi Yee Connie, 張志怡" userId="8f5ca49a-f41e-477b-8461-6c6ccbf7411c" providerId="ADAL" clId="{08D09C4D-D67A-41C3-A29D-A54CC89A8E63}" dt="2024-04-25T04:50:11.864" v="22" actId="478"/>
        <pc:sldMkLst>
          <pc:docMk/>
          <pc:sldMk cId="1071746263" sldId="2559"/>
        </pc:sldMkLst>
        <pc:picChg chg="del">
          <ac:chgData name="Cheung Chi Yee Connie, 張志怡" userId="8f5ca49a-f41e-477b-8461-6c6ccbf7411c" providerId="ADAL" clId="{08D09C4D-D67A-41C3-A29D-A54CC89A8E63}" dt="2024-04-25T04:50:11.864" v="22" actId="478"/>
          <ac:picMkLst>
            <pc:docMk/>
            <pc:sldMk cId="1071746263" sldId="2559"/>
            <ac:picMk id="3" creationId="{DF75C5ED-8A51-D8F9-D80A-9791351EEF50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49:52.057" v="12" actId="207"/>
        <pc:sldMkLst>
          <pc:docMk/>
          <pc:sldMk cId="3175842693" sldId="2561"/>
        </pc:sldMkLst>
        <pc:spChg chg="mod">
          <ac:chgData name="Cheung Chi Yee Connie, 張志怡" userId="8f5ca49a-f41e-477b-8461-6c6ccbf7411c" providerId="ADAL" clId="{08D09C4D-D67A-41C3-A29D-A54CC89A8E63}" dt="2024-04-25T04:49:52.057" v="12" actId="207"/>
          <ac:spMkLst>
            <pc:docMk/>
            <pc:sldMk cId="3175842693" sldId="2561"/>
            <ac:spMk id="182275" creationId="{00000000-0000-0000-0000-000000000000}"/>
          </ac:spMkLst>
        </pc:spChg>
        <pc:picChg chg="del">
          <ac:chgData name="Cheung Chi Yee Connie, 張志怡" userId="8f5ca49a-f41e-477b-8461-6c6ccbf7411c" providerId="ADAL" clId="{08D09C4D-D67A-41C3-A29D-A54CC89A8E63}" dt="2024-04-25T04:49:49.370" v="10" actId="478"/>
          <ac:picMkLst>
            <pc:docMk/>
            <pc:sldMk cId="3175842693" sldId="2561"/>
            <ac:picMk id="2" creationId="{11F314A5-10ED-9640-E82F-BD7810116CF1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5:35.385" v="139" actId="113"/>
        <pc:sldMkLst>
          <pc:docMk/>
          <pc:sldMk cId="2192896559" sldId="2562"/>
        </pc:sldMkLst>
        <pc:spChg chg="mod">
          <ac:chgData name="Cheung Chi Yee Connie, 張志怡" userId="8f5ca49a-f41e-477b-8461-6c6ccbf7411c" providerId="ADAL" clId="{08D09C4D-D67A-41C3-A29D-A54CC89A8E63}" dt="2024-04-25T04:55:35.385" v="139" actId="113"/>
          <ac:spMkLst>
            <pc:docMk/>
            <pc:sldMk cId="2192896559" sldId="2562"/>
            <ac:spMk id="2" creationId="{A1F7F656-F408-F5D9-0B15-760F549D9CFE}"/>
          </ac:spMkLst>
        </pc:spChg>
        <pc:spChg chg="mod">
          <ac:chgData name="Cheung Chi Yee Connie, 張志怡" userId="8f5ca49a-f41e-477b-8461-6c6ccbf7411c" providerId="ADAL" clId="{08D09C4D-D67A-41C3-A29D-A54CC89A8E63}" dt="2024-04-25T04:55:32.362" v="136" actId="207"/>
          <ac:spMkLst>
            <pc:docMk/>
            <pc:sldMk cId="2192896559" sldId="2562"/>
            <ac:spMk id="182275" creationId="{00000000-0000-0000-0000-000000000000}"/>
          </ac:spMkLst>
        </pc:spChg>
        <pc:picChg chg="del">
          <ac:chgData name="Cheung Chi Yee Connie, 張志怡" userId="8f5ca49a-f41e-477b-8461-6c6ccbf7411c" providerId="ADAL" clId="{08D09C4D-D67A-41C3-A29D-A54CC89A8E63}" dt="2024-04-25T04:55:29.779" v="135" actId="478"/>
          <ac:picMkLst>
            <pc:docMk/>
            <pc:sldMk cId="2192896559" sldId="2562"/>
            <ac:picMk id="3" creationId="{78FDA8A6-129C-6926-65FC-5694924104C2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5:41.917" v="144" actId="478"/>
        <pc:sldMkLst>
          <pc:docMk/>
          <pc:sldMk cId="1334007532" sldId="2563"/>
        </pc:sldMkLst>
        <pc:spChg chg="mod">
          <ac:chgData name="Cheung Chi Yee Connie, 張志怡" userId="8f5ca49a-f41e-477b-8461-6c6ccbf7411c" providerId="ADAL" clId="{08D09C4D-D67A-41C3-A29D-A54CC89A8E63}" dt="2024-04-25T04:55:40.542" v="143" actId="113"/>
          <ac:spMkLst>
            <pc:docMk/>
            <pc:sldMk cId="1334007532" sldId="2563"/>
            <ac:spMk id="2" creationId="{36D35E3E-3E0D-DDD7-DE81-F7466B51C465}"/>
          </ac:spMkLst>
        </pc:spChg>
        <pc:picChg chg="del">
          <ac:chgData name="Cheung Chi Yee Connie, 張志怡" userId="8f5ca49a-f41e-477b-8461-6c6ccbf7411c" providerId="ADAL" clId="{08D09C4D-D67A-41C3-A29D-A54CC89A8E63}" dt="2024-04-25T04:55:41.917" v="144" actId="478"/>
          <ac:picMkLst>
            <pc:docMk/>
            <pc:sldMk cId="1334007532" sldId="2563"/>
            <ac:picMk id="3074" creationId="{CB67D108-462D-5645-A80F-CD8E5A9A8917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0:01.438" v="17" actId="478"/>
        <pc:sldMkLst>
          <pc:docMk/>
          <pc:sldMk cId="1448493997" sldId="2564"/>
        </pc:sldMkLst>
        <pc:spChg chg="mod">
          <ac:chgData name="Cheung Chi Yee Connie, 張志怡" userId="8f5ca49a-f41e-477b-8461-6c6ccbf7411c" providerId="ADAL" clId="{08D09C4D-D67A-41C3-A29D-A54CC89A8E63}" dt="2024-04-25T04:49:57.119" v="15" actId="113"/>
          <ac:spMkLst>
            <pc:docMk/>
            <pc:sldMk cId="1448493997" sldId="2564"/>
            <ac:spMk id="3" creationId="{A9114E66-13E2-3A8C-0A22-9DC12FFABBF9}"/>
          </ac:spMkLst>
        </pc:spChg>
        <pc:spChg chg="mod">
          <ac:chgData name="Cheung Chi Yee Connie, 張志怡" userId="8f5ca49a-f41e-477b-8461-6c6ccbf7411c" providerId="ADAL" clId="{08D09C4D-D67A-41C3-A29D-A54CC89A8E63}" dt="2024-04-25T04:50:00.110" v="16" actId="207"/>
          <ac:spMkLst>
            <pc:docMk/>
            <pc:sldMk cId="1448493997" sldId="2564"/>
            <ac:spMk id="7" creationId="{D5BA9D3F-0BCE-ADA1-4F63-129BFAC10699}"/>
          </ac:spMkLst>
        </pc:spChg>
        <pc:picChg chg="del">
          <ac:chgData name="Cheung Chi Yee Connie, 張志怡" userId="8f5ca49a-f41e-477b-8461-6c6ccbf7411c" providerId="ADAL" clId="{08D09C4D-D67A-41C3-A29D-A54CC89A8E63}" dt="2024-04-25T04:50:01.438" v="17" actId="478"/>
          <ac:picMkLst>
            <pc:docMk/>
            <pc:sldMk cId="1448493997" sldId="2564"/>
            <ac:picMk id="1026" creationId="{B3431FDA-2FF5-00A5-0554-8DE2E071760E}"/>
          </ac:picMkLst>
        </pc:picChg>
      </pc:sldChg>
      <pc:sldChg chg="addSp delSp modSp mod setBg">
        <pc:chgData name="Cheung Chi Yee Connie, 張志怡" userId="8f5ca49a-f41e-477b-8461-6c6ccbf7411c" providerId="ADAL" clId="{08D09C4D-D67A-41C3-A29D-A54CC89A8E63}" dt="2024-04-25T04:54:53.003" v="121" actId="14100"/>
        <pc:sldMkLst>
          <pc:docMk/>
          <pc:sldMk cId="3165350939" sldId="2565"/>
        </pc:sldMkLst>
        <pc:spChg chg="del mod">
          <ac:chgData name="Cheung Chi Yee Connie, 張志怡" userId="8f5ca49a-f41e-477b-8461-6c6ccbf7411c" providerId="ADAL" clId="{08D09C4D-D67A-41C3-A29D-A54CC89A8E63}" dt="2024-04-25T04:54:48.920" v="119" actId="478"/>
          <ac:spMkLst>
            <pc:docMk/>
            <pc:sldMk cId="3165350939" sldId="2565"/>
            <ac:spMk id="3" creationId="{C58816CE-5134-636D-8318-86086B8D1002}"/>
          </ac:spMkLst>
        </pc:spChg>
        <pc:spChg chg="add mod">
          <ac:chgData name="Cheung Chi Yee Connie, 張志怡" userId="8f5ca49a-f41e-477b-8461-6c6ccbf7411c" providerId="ADAL" clId="{08D09C4D-D67A-41C3-A29D-A54CC89A8E63}" dt="2024-04-25T04:54:53.003" v="121" actId="14100"/>
          <ac:spMkLst>
            <pc:docMk/>
            <pc:sldMk cId="3165350939" sldId="2565"/>
            <ac:spMk id="4" creationId="{B8E8DAAD-67DC-116B-F839-429C59D4EA47}"/>
          </ac:spMkLst>
        </pc:spChg>
        <pc:picChg chg="del">
          <ac:chgData name="Cheung Chi Yee Connie, 張志怡" userId="8f5ca49a-f41e-477b-8461-6c6ccbf7411c" providerId="ADAL" clId="{08D09C4D-D67A-41C3-A29D-A54CC89A8E63}" dt="2024-04-25T04:52:26.983" v="71" actId="478"/>
          <ac:picMkLst>
            <pc:docMk/>
            <pc:sldMk cId="3165350939" sldId="2565"/>
            <ac:picMk id="2" creationId="{13C52E5A-5F1F-B783-D645-60A6D03F3769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2:03.466" v="60" actId="207"/>
        <pc:sldMkLst>
          <pc:docMk/>
          <pc:sldMk cId="3525779692" sldId="2566"/>
        </pc:sldMkLst>
        <pc:spChg chg="del">
          <ac:chgData name="Cheung Chi Yee Connie, 張志怡" userId="8f5ca49a-f41e-477b-8461-6c6ccbf7411c" providerId="ADAL" clId="{08D09C4D-D67A-41C3-A29D-A54CC89A8E63}" dt="2024-04-25T04:51:56.310" v="55" actId="478"/>
          <ac:spMkLst>
            <pc:docMk/>
            <pc:sldMk cId="3525779692" sldId="2566"/>
            <ac:spMk id="2" creationId="{652C8E10-C8C6-E71A-A549-75F80593456F}"/>
          </ac:spMkLst>
        </pc:spChg>
        <pc:spChg chg="add mod">
          <ac:chgData name="Cheung Chi Yee Connie, 張志怡" userId="8f5ca49a-f41e-477b-8461-6c6ccbf7411c" providerId="ADAL" clId="{08D09C4D-D67A-41C3-A29D-A54CC89A8E63}" dt="2024-04-25T04:51:56.514" v="56"/>
          <ac:spMkLst>
            <pc:docMk/>
            <pc:sldMk cId="3525779692" sldId="2566"/>
            <ac:spMk id="3" creationId="{A5EA70F5-A93F-C69D-0ED2-4A83C1E91631}"/>
          </ac:spMkLst>
        </pc:spChg>
        <pc:spChg chg="mod">
          <ac:chgData name="Cheung Chi Yee Connie, 張志怡" userId="8f5ca49a-f41e-477b-8461-6c6ccbf7411c" providerId="ADAL" clId="{08D09C4D-D67A-41C3-A29D-A54CC89A8E63}" dt="2024-04-25T04:52:03.466" v="60" actId="207"/>
          <ac:spMkLst>
            <pc:docMk/>
            <pc:sldMk cId="3525779692" sldId="2566"/>
            <ac:spMk id="5" creationId="{7B7899A4-75B4-ADB2-42F1-40809600D507}"/>
          </ac:spMkLst>
        </pc:spChg>
        <pc:spChg chg="mod">
          <ac:chgData name="Cheung Chi Yee Connie, 張志怡" userId="8f5ca49a-f41e-477b-8461-6c6ccbf7411c" providerId="ADAL" clId="{08D09C4D-D67A-41C3-A29D-A54CC89A8E63}" dt="2024-04-25T04:51:59.951" v="58" actId="207"/>
          <ac:spMkLst>
            <pc:docMk/>
            <pc:sldMk cId="3525779692" sldId="2566"/>
            <ac:spMk id="7" creationId="{D0FBDAE8-96B1-4350-2E39-3585826FC875}"/>
          </ac:spMkLst>
        </pc:spChg>
        <pc:picChg chg="del">
          <ac:chgData name="Cheung Chi Yee Connie, 張志怡" userId="8f5ca49a-f41e-477b-8461-6c6ccbf7411c" providerId="ADAL" clId="{08D09C4D-D67A-41C3-A29D-A54CC89A8E63}" dt="2024-04-25T04:51:57.764" v="57" actId="478"/>
          <ac:picMkLst>
            <pc:docMk/>
            <pc:sldMk cId="3525779692" sldId="2566"/>
            <ac:picMk id="4" creationId="{D3DDA94F-B8D9-2ACA-7EF4-FFDD66C5C7B1}"/>
          </ac:picMkLst>
        </pc:picChg>
      </pc:sldChg>
      <pc:sldChg chg="addSp delSp modSp mod">
        <pc:chgData name="Cheung Chi Yee Connie, 張志怡" userId="8f5ca49a-f41e-477b-8461-6c6ccbf7411c" providerId="ADAL" clId="{08D09C4D-D67A-41C3-A29D-A54CC89A8E63}" dt="2024-04-25T04:52:13.799" v="65" actId="207"/>
        <pc:sldMkLst>
          <pc:docMk/>
          <pc:sldMk cId="1541209483" sldId="2567"/>
        </pc:sldMkLst>
        <pc:spChg chg="del">
          <ac:chgData name="Cheung Chi Yee Connie, 張志怡" userId="8f5ca49a-f41e-477b-8461-6c6ccbf7411c" providerId="ADAL" clId="{08D09C4D-D67A-41C3-A29D-A54CC89A8E63}" dt="2024-04-25T04:52:07.621" v="61" actId="478"/>
          <ac:spMkLst>
            <pc:docMk/>
            <pc:sldMk cId="1541209483" sldId="2567"/>
            <ac:spMk id="2" creationId="{62CC5CEC-5A1E-CDF4-5369-425D85350006}"/>
          </ac:spMkLst>
        </pc:spChg>
        <pc:spChg chg="add mod">
          <ac:chgData name="Cheung Chi Yee Connie, 張志怡" userId="8f5ca49a-f41e-477b-8461-6c6ccbf7411c" providerId="ADAL" clId="{08D09C4D-D67A-41C3-A29D-A54CC89A8E63}" dt="2024-04-25T04:52:10.871" v="63" actId="1076"/>
          <ac:spMkLst>
            <pc:docMk/>
            <pc:sldMk cId="1541209483" sldId="2567"/>
            <ac:spMk id="3" creationId="{CC818B28-1622-96F9-09C5-094226ABE7F9}"/>
          </ac:spMkLst>
        </pc:spChg>
        <pc:spChg chg="mod">
          <ac:chgData name="Cheung Chi Yee Connie, 張志怡" userId="8f5ca49a-f41e-477b-8461-6c6ccbf7411c" providerId="ADAL" clId="{08D09C4D-D67A-41C3-A29D-A54CC89A8E63}" dt="2024-04-25T04:52:13.799" v="65" actId="207"/>
          <ac:spMkLst>
            <pc:docMk/>
            <pc:sldMk cId="1541209483" sldId="2567"/>
            <ac:spMk id="6" creationId="{4E3435A1-C3E8-8249-8DF6-0267D9128EF0}"/>
          </ac:spMkLst>
        </pc:spChg>
        <pc:picChg chg="del">
          <ac:chgData name="Cheung Chi Yee Connie, 張志怡" userId="8f5ca49a-f41e-477b-8461-6c6ccbf7411c" providerId="ADAL" clId="{08D09C4D-D67A-41C3-A29D-A54CC89A8E63}" dt="2024-04-25T04:52:11.699" v="64" actId="478"/>
          <ac:picMkLst>
            <pc:docMk/>
            <pc:sldMk cId="1541209483" sldId="2567"/>
            <ac:picMk id="4" creationId="{A50EF77C-E3E4-71C9-2E59-FE98CCAFDAF7}"/>
          </ac:picMkLst>
        </pc:picChg>
      </pc:sldChg>
      <pc:sldChg chg="delSp modSp mod">
        <pc:chgData name="Cheung Chi Yee Connie, 張志怡" userId="8f5ca49a-f41e-477b-8461-6c6ccbf7411c" providerId="ADAL" clId="{08D09C4D-D67A-41C3-A29D-A54CC89A8E63}" dt="2024-04-25T04:56:22.502" v="162" actId="478"/>
        <pc:sldMkLst>
          <pc:docMk/>
          <pc:sldMk cId="3262226076" sldId="2568"/>
        </pc:sldMkLst>
        <pc:spChg chg="mod">
          <ac:chgData name="Cheung Chi Yee Connie, 張志怡" userId="8f5ca49a-f41e-477b-8461-6c6ccbf7411c" providerId="ADAL" clId="{08D09C4D-D67A-41C3-A29D-A54CC89A8E63}" dt="2024-04-25T04:56:21.362" v="160" actId="113"/>
          <ac:spMkLst>
            <pc:docMk/>
            <pc:sldMk cId="3262226076" sldId="2568"/>
            <ac:spMk id="6" creationId="{A7733500-4752-410A-A421-8070FD11865B}"/>
          </ac:spMkLst>
        </pc:spChg>
        <pc:picChg chg="del mod">
          <ac:chgData name="Cheung Chi Yee Connie, 張志怡" userId="8f5ca49a-f41e-477b-8461-6c6ccbf7411c" providerId="ADAL" clId="{08D09C4D-D67A-41C3-A29D-A54CC89A8E63}" dt="2024-04-25T04:56:22.502" v="162" actId="478"/>
          <ac:picMkLst>
            <pc:docMk/>
            <pc:sldMk cId="3262226076" sldId="2568"/>
            <ac:picMk id="1026" creationId="{C82708FF-18ED-FF8F-1506-51166151DC9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E2ABB13C-4541-4810-BB69-5D844EE533B0}" type="datetimeFigureOut">
              <a:rPr lang="zh-HK" altLang="en-US"/>
              <a:pPr>
                <a:defRPr/>
              </a:pPr>
              <a:t>26/4/2024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99929AE7-B27C-4201-B60A-CC640A92258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7674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195A46-F97F-42D3-A83B-1D9DABEF30A3}" type="datetimeFigureOut">
              <a:rPr lang="zh-HK" altLang="en-US"/>
              <a:pPr>
                <a:defRPr/>
              </a:pPr>
              <a:t>26/4/2024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50C2912-A207-4447-BBFD-77CC8DE0E6D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8933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E8E2-1A08-4408-8F96-63F38F7F884E}" type="slidenum">
              <a:rPr lang="zh-HK" altLang="en-US" smtClean="0">
                <a:solidFill>
                  <a:prstClr val="black"/>
                </a:solidFill>
              </a:rPr>
              <a:pPr/>
              <a:t>1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CE8E2-1A08-4408-8F96-63F38F7F884E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2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/>
              <a:t>https://henryau.org/2018/09/03/%E3%80%8A%E9%A6%AC%E5%8F%AF%E7%A6%8F%E9%9F%B3%E3%80%8B%E7%A0%94%E7%B6%93%E8%B3%87%E6%96%99/</a:t>
            </a:r>
          </a:p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0C2912-A207-4447-BBFD-77CC8DE0E6D5}" type="slidenum">
              <a:rPr lang="zh-HK" altLang="en-US" smtClean="0"/>
              <a:pPr>
                <a:defRPr/>
              </a:pPr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7455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CE8E2-1A08-4408-8F96-63F38F7F884E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12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0C2912-A207-4447-BBFD-77CC8DE0E6D5}" type="slidenum">
              <a:rPr lang="zh-HK" altLang="en-US" smtClean="0"/>
              <a:pPr>
                <a:defRPr/>
              </a:pPr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609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241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4D592578-889F-4444-A4CC-B0215749D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6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5D6D232-E457-4575-BFA2-E537D977B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9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D0BF1F63-F05F-4A75-BCBA-5D8771BA1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3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767F4-2466-44E1-BAA7-F892A7B34C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167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1D90-A64C-495A-A462-23423A95AF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7398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8DAE-E778-4744-9F28-30AD417117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0158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DB12-BF2A-4DAD-A77B-93CF7A9611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19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4F4D-F3AE-4124-8E05-D0D91EDC94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907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11E0-0086-44B4-B0AC-8EFD0FAC40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0686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0985-36F6-4392-B20D-694482AEFB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930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72EE-364C-4CAB-94AA-F90AF6F62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798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923B1273-8FDB-4CF2-93AA-4CE751C02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37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E37B-F5E5-4D63-AA96-FDD622C024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9934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89B54-33F4-4121-9DA1-7F7AD86CB2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2619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65A6D-A012-4782-911A-D138541924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030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FF1950ED-5C4A-46AA-88B6-56097C3F2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0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A844B64F-0584-4773-AF44-0E4696808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E21F9CC1-37EE-4796-8D20-076C1ACC2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0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CEA4D3A3-3537-4F93-9159-3A6F60B60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5E83EDE9-4989-41A4-A99B-183D29EB8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0B5E1D20-1B25-42B0-B351-5C35F84C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>
                <a:latin typeface="Calibri" pitchFamily="34" charset="0"/>
              </a:defRPr>
            </a:lvl1pPr>
          </a:lstStyle>
          <a:p>
            <a:pPr>
              <a:defRPr/>
            </a:pPr>
            <a:fld id="{FE5E8F42-C36D-4CAE-AFC4-0B83DED7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 pitchFamily="18" charset="-120"/>
              </a:defRPr>
            </a:lvl1pPr>
          </a:lstStyle>
          <a:p>
            <a:pPr>
              <a:defRPr/>
            </a:pPr>
            <a:fld id="{BBCA16A5-5953-CE48-9CD8-7948314E32B1}" type="datetimeFigureOut">
              <a:rPr lang="en-US"/>
              <a:pPr>
                <a:defRPr/>
              </a:pPr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 pitchFamily="18" charset="-120"/>
              </a:defRPr>
            </a:lvl1pPr>
          </a:lstStyle>
          <a:p>
            <a:pPr>
              <a:defRPr/>
            </a:pPr>
            <a:fld id="{2A372486-9C40-4780-BF3C-E6F85D05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6" r:id="rId1"/>
    <p:sldLayoutId id="2147488267" r:id="rId2"/>
    <p:sldLayoutId id="2147488268" r:id="rId3"/>
    <p:sldLayoutId id="2147488269" r:id="rId4"/>
    <p:sldLayoutId id="2147488270" r:id="rId5"/>
    <p:sldLayoutId id="2147488271" r:id="rId6"/>
    <p:sldLayoutId id="2147488272" r:id="rId7"/>
    <p:sldLayoutId id="2147488273" r:id="rId8"/>
    <p:sldLayoutId id="2147488274" r:id="rId9"/>
    <p:sldLayoutId id="2147488275" r:id="rId10"/>
    <p:sldLayoutId id="214748827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58A96369-887D-4789-A414-B14482835328}" type="slidenum">
              <a:rPr lang="en-US" altLang="zh-TW">
                <a:latin typeface="Times New Roman"/>
              </a:rPr>
              <a:pPr>
                <a:defRPr/>
              </a:pPr>
              <a:t>‹#›</a:t>
            </a:fld>
            <a:endParaRPr lang="en-US" altLang="zh-TW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766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55" r:id="rId1"/>
    <p:sldLayoutId id="2147488456" r:id="rId2"/>
    <p:sldLayoutId id="2147488457" r:id="rId3"/>
    <p:sldLayoutId id="2147488458" r:id="rId4"/>
    <p:sldLayoutId id="2147488459" r:id="rId5"/>
    <p:sldLayoutId id="2147488460" r:id="rId6"/>
    <p:sldLayoutId id="2147488461" r:id="rId7"/>
    <p:sldLayoutId id="2147488462" r:id="rId8"/>
    <p:sldLayoutId id="2147488463" r:id="rId9"/>
    <p:sldLayoutId id="2147488464" r:id="rId10"/>
    <p:sldLayoutId id="21474884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6" name="AutoShape 4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739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3DD0D48-468A-6C13-8875-E926527EF491}"/>
              </a:ext>
            </a:extLst>
          </p:cNvPr>
          <p:cNvSpPr txBox="1"/>
          <p:nvPr/>
        </p:nvSpPr>
        <p:spPr>
          <a:xfrm>
            <a:off x="6912839" y="2644170"/>
            <a:ext cx="4808106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5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馬可福音五</a:t>
            </a:r>
            <a:r>
              <a:rPr kumimoji="0" lang="en-US" altLang="zh-TW" sz="45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1~20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FEA5A72-EA32-82DF-171F-8C542CA0C1E2}"/>
              </a:ext>
            </a:extLst>
          </p:cNvPr>
          <p:cNvSpPr txBox="1"/>
          <p:nvPr/>
        </p:nvSpPr>
        <p:spPr>
          <a:xfrm>
            <a:off x="886691" y="1012632"/>
            <a:ext cx="9827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9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苦痛無望中造訪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E270A18-B1EE-CC27-50BE-BD789105FAE5}"/>
              </a:ext>
            </a:extLst>
          </p:cNvPr>
          <p:cNvSpPr txBox="1"/>
          <p:nvPr/>
        </p:nvSpPr>
        <p:spPr>
          <a:xfrm>
            <a:off x="244764" y="308318"/>
            <a:ext cx="420254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《</a:t>
            </a:r>
            <a:r>
              <a:rPr kumimoji="0" lang="zh-TW" altLang="en-US" sz="2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跟隨「在地」的耶穌</a:t>
            </a:r>
            <a:r>
              <a:rPr kumimoji="0" lang="en-US" altLang="zh-TW" sz="2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》</a:t>
            </a:r>
            <a:r>
              <a:rPr kumimoji="0" lang="zh-TW" altLang="en-US" sz="2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系列</a:t>
            </a:r>
            <a:r>
              <a:rPr kumimoji="0" lang="en-US" altLang="zh-TW" sz="2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5</a:t>
            </a:r>
            <a:endParaRPr kumimoji="0" lang="zh-HK" altLang="en-US" sz="2200" b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32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6D35E3E-3E0D-DDD7-DE81-F7466B51C465}"/>
              </a:ext>
            </a:extLst>
          </p:cNvPr>
          <p:cNvSpPr txBox="1"/>
          <p:nvPr/>
        </p:nvSpPr>
        <p:spPr>
          <a:xfrm>
            <a:off x="277092" y="592650"/>
            <a:ext cx="117855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44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從耶穌尋找這位充滿苦痛無望的人，一起學習：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0F97E9-3123-7E6E-CC42-2C027E51DCB2}"/>
              </a:ext>
            </a:extLst>
          </p:cNvPr>
          <p:cNvSpPr txBox="1">
            <a:spLocks/>
          </p:cNvSpPr>
          <p:nvPr/>
        </p:nvSpPr>
        <p:spPr>
          <a:xfrm>
            <a:off x="998970" y="1782618"/>
            <a:ext cx="5835940" cy="264660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500">
                <a:latin typeface="方正準圓" panose="02000000000000000000" pitchFamily="2" charset="-120"/>
                <a:ea typeface="方正準圓" panose="02000000000000000000" pitchFamily="2" charset="-120"/>
              </a:rPr>
              <a:t>主到訪人的困境</a:t>
            </a:r>
          </a:p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500">
                <a:latin typeface="方正準圓" panose="02000000000000000000" pitchFamily="2" charset="-120"/>
                <a:ea typeface="方正準圓" panose="02000000000000000000" pitchFamily="2" charset="-120"/>
              </a:rPr>
              <a:t>要摒棄錯的價值</a:t>
            </a:r>
          </a:p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500">
                <a:latin typeface="方正準圓" panose="02000000000000000000" pitchFamily="2" charset="-120"/>
                <a:ea typeface="方正準圓" panose="02000000000000000000" pitchFamily="2" charset="-120"/>
              </a:rPr>
              <a:t>來實踐主的召命</a:t>
            </a:r>
          </a:p>
        </p:txBody>
      </p:sp>
    </p:spTree>
    <p:extLst>
      <p:ext uri="{BB962C8B-B14F-4D97-AF65-F5344CB8AC3E}">
        <p14:creationId xmlns:p14="http://schemas.microsoft.com/office/powerpoint/2010/main" val="212191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83BCE9F1-5C68-D558-FFE9-C6FF0E92A8CE}"/>
              </a:ext>
            </a:extLst>
          </p:cNvPr>
          <p:cNvSpPr txBox="1"/>
          <p:nvPr/>
        </p:nvSpPr>
        <p:spPr>
          <a:xfrm>
            <a:off x="252233" y="1658242"/>
            <a:ext cx="516885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他們渡到海的對岸，到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格拉森人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的地區。</a:t>
            </a:r>
            <a:r>
              <a:rPr kumimoji="0" lang="en-US" altLang="zh-TW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kumimoji="0" lang="zh-TW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可五</a:t>
            </a:r>
            <a:r>
              <a:rPr kumimoji="0" lang="en-US" altLang="zh-TW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1)</a:t>
            </a:r>
            <a:endParaRPr kumimoji="0" lang="en-US" altLang="zh-TW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66B0829-0F6A-EB9A-54CD-08DDF6C0B6EB}"/>
              </a:ext>
            </a:extLst>
          </p:cNvPr>
          <p:cNvSpPr txBox="1"/>
          <p:nvPr/>
        </p:nvSpPr>
        <p:spPr>
          <a:xfrm>
            <a:off x="252233" y="3318798"/>
            <a:ext cx="500610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zh-TW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這是耶穌在馬可福音中，第一次在外邦人地土上</a:t>
            </a:r>
            <a:br>
              <a:rPr lang="en-US" altLang="zh-TW" sz="3500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r>
              <a:rPr lang="zh-TW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公開職事。</a:t>
            </a:r>
            <a:endParaRPr lang="zh-HK" altLang="en-US" sz="35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0775CA5-71A2-5AAF-CAC9-C89CA196B9CF}"/>
              </a:ext>
            </a:extLst>
          </p:cNvPr>
          <p:cNvSpPr txBox="1"/>
          <p:nvPr/>
        </p:nvSpPr>
        <p:spPr>
          <a:xfrm>
            <a:off x="252233" y="293732"/>
            <a:ext cx="436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1.</a:t>
            </a:r>
            <a:r>
              <a:rPr lang="zh-HK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 主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到訪人的困境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103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E7794709-1E92-7741-BB16-366AB1754ADC}"/>
              </a:ext>
            </a:extLst>
          </p:cNvPr>
          <p:cNvSpPr txBox="1">
            <a:spLocks/>
          </p:cNvSpPr>
          <p:nvPr/>
        </p:nvSpPr>
        <p:spPr bwMode="auto">
          <a:xfrm>
            <a:off x="348730" y="221034"/>
            <a:ext cx="11494539" cy="286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2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耶穌一下船，就有一個污靈附身的人從墳墓迎著他走來。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3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那人常住在墳墓裏，沒有人能捆住他，就是用鐵鏈也不能；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4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因為人屢次用腳鐐和鐵鏈捆鎖他，鐵鏈被他掙斷，腳鐐也被他弄碎了，總沒有人能制伏他。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5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他晝夜常在墳墓裏和山中喊叫，又用石頭打自己。</a:t>
            </a:r>
            <a:r>
              <a:rPr kumimoji="0" lang="en-US" altLang="zh-TW" sz="3600" i="0" u="none" strike="noStrike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 </a:t>
            </a:r>
            <a:endParaRPr kumimoji="0"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58A121F-E53E-DA8F-DBC7-DC8D748D5610}"/>
              </a:ext>
            </a:extLst>
          </p:cNvPr>
          <p:cNvSpPr txBox="1"/>
          <p:nvPr/>
        </p:nvSpPr>
        <p:spPr>
          <a:xfrm>
            <a:off x="5712403" y="4006392"/>
            <a:ext cx="62117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</a:rPr>
              <a:t>當時的墳塋，通常在城市之外偏遠之地，依山打鑿而得的。 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15B4A29-9D4D-910D-6A22-399E7E60D476}"/>
              </a:ext>
            </a:extLst>
          </p:cNvPr>
          <p:cNvSpPr txBox="1"/>
          <p:nvPr/>
        </p:nvSpPr>
        <p:spPr>
          <a:xfrm>
            <a:off x="7715214" y="6091223"/>
            <a:ext cx="436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1.</a:t>
            </a:r>
            <a:r>
              <a:rPr lang="zh-HK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 主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到訪人的困境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01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>
            <a:extLst>
              <a:ext uri="{FF2B5EF4-FFF2-40B4-BE49-F238E27FC236}">
                <a16:creationId xmlns:a16="http://schemas.microsoft.com/office/drawing/2014/main" id="{CC729CFF-B567-02ED-CED0-E7BE7CF0E1C0}"/>
              </a:ext>
            </a:extLst>
          </p:cNvPr>
          <p:cNvSpPr txBox="1"/>
          <p:nvPr/>
        </p:nvSpPr>
        <p:spPr>
          <a:xfrm>
            <a:off x="6967167" y="5544675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/>
              <a:t>滿身傷痕</a:t>
            </a:r>
            <a:endParaRPr lang="zh-HK" altLang="en-US" sz="5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0710AB-AADB-C282-0BE4-CF26209C54E6}"/>
              </a:ext>
            </a:extLst>
          </p:cNvPr>
          <p:cNvSpPr txBox="1"/>
          <p:nvPr/>
        </p:nvSpPr>
        <p:spPr>
          <a:xfrm>
            <a:off x="8729101" y="3998436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血流不止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48972B2-BF95-BA84-C915-540F48878BD0}"/>
              </a:ext>
            </a:extLst>
          </p:cNvPr>
          <p:cNvSpPr txBox="1"/>
          <p:nvPr/>
        </p:nvSpPr>
        <p:spPr>
          <a:xfrm>
            <a:off x="7690011" y="2389711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衣不蔽體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C875494-44B4-3CE8-F81D-FD8F8C81BFF8}"/>
              </a:ext>
            </a:extLst>
          </p:cNvPr>
          <p:cNvSpPr txBox="1"/>
          <p:nvPr/>
        </p:nvSpPr>
        <p:spPr>
          <a:xfrm>
            <a:off x="1683775" y="5547316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身繫鐵鍊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8F5EA4E-9CC4-4F1E-A7D5-3424191C0B09}"/>
              </a:ext>
            </a:extLst>
          </p:cNvPr>
          <p:cNvSpPr txBox="1"/>
          <p:nvPr/>
        </p:nvSpPr>
        <p:spPr>
          <a:xfrm>
            <a:off x="731275" y="3993739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身發異味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D12FC6C-8B45-D94F-CADC-AC98A3831B0F}"/>
              </a:ext>
            </a:extLst>
          </p:cNvPr>
          <p:cNvSpPr txBox="1"/>
          <p:nvPr/>
        </p:nvSpPr>
        <p:spPr>
          <a:xfrm>
            <a:off x="335074" y="2395735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滿臉鬚根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BFE2120-CF28-2CD6-72E5-46476D7E6C22}"/>
              </a:ext>
            </a:extLst>
          </p:cNvPr>
          <p:cNvSpPr txBox="1"/>
          <p:nvPr/>
        </p:nvSpPr>
        <p:spPr>
          <a:xfrm>
            <a:off x="6405662" y="1274358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發聲失常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165335C-DF4C-F9C5-D1EB-690DD9FC549E}"/>
              </a:ext>
            </a:extLst>
          </p:cNvPr>
          <p:cNvSpPr txBox="1"/>
          <p:nvPr/>
        </p:nvSpPr>
        <p:spPr>
          <a:xfrm>
            <a:off x="2556756" y="1274358"/>
            <a:ext cx="3032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5400" dirty="0"/>
              <a:t>頭髮蓬鬆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9626705-05A4-DE85-FCCA-EF8F2AD3DD06}"/>
              </a:ext>
            </a:extLst>
          </p:cNvPr>
          <p:cNvSpPr txBox="1"/>
          <p:nvPr/>
        </p:nvSpPr>
        <p:spPr>
          <a:xfrm>
            <a:off x="292370" y="274041"/>
            <a:ext cx="11607260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HK" altLang="en-US" sz="46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您能想像這個被污</a:t>
            </a:r>
            <a:r>
              <a:rPr lang="zh-TW" altLang="en-US" sz="46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靈</a:t>
            </a:r>
            <a:r>
              <a:rPr lang="zh-HK" altLang="en-US" sz="46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附</a:t>
            </a:r>
            <a:r>
              <a:rPr lang="zh-TW" altLang="en-US" sz="46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身</a:t>
            </a:r>
            <a:r>
              <a:rPr lang="zh-HK" altLang="en-US" sz="46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的人的模樣嗎？</a:t>
            </a:r>
            <a:endParaRPr lang="zh-HK" altLang="en-US" sz="46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9E7152AA-4C42-5740-91D0-51DC6820D9FC}"/>
              </a:ext>
            </a:extLst>
          </p:cNvPr>
          <p:cNvSpPr txBox="1">
            <a:spLocks/>
          </p:cNvSpPr>
          <p:nvPr/>
        </p:nvSpPr>
        <p:spPr bwMode="auto">
          <a:xfrm>
            <a:off x="243615" y="221224"/>
            <a:ext cx="11597403" cy="361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kumimoji="0" lang="en-US" altLang="zh-TW" sz="3500" i="0" u="none" strike="noStrike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6</a:t>
            </a:r>
            <a:r>
              <a:rPr kumimoji="0" lang="zh-TW" altLang="en-US" sz="350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他遠遠看見耶穌，就跑過來拜他，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7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大聲呼叫說：「至高神的兒子耶穌，你為甚麼干擾我？我指著神懇求你，不要叫我受苦！」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8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這是因耶穌曾吩咐他說：「污靈啊，從這人身上出來！」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9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耶穌問他：「你叫甚麼名字？」他說：「我名叫群，因為我們數目眾多。」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10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他就再三求耶穌不要叫他們離開那地方。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en-US" altLang="zh-TW" sz="35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CC78979-D4EF-4FD2-408E-B8BD4824D634}"/>
              </a:ext>
            </a:extLst>
          </p:cNvPr>
          <p:cNvSpPr txBox="1"/>
          <p:nvPr/>
        </p:nvSpPr>
        <p:spPr>
          <a:xfrm>
            <a:off x="7715214" y="6091223"/>
            <a:ext cx="436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1.</a:t>
            </a:r>
            <a:r>
              <a:rPr lang="zh-HK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 主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到訪人的困境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23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7B7899A4-75B4-ADB2-42F1-40809600D507}"/>
              </a:ext>
            </a:extLst>
          </p:cNvPr>
          <p:cNvSpPr txBox="1">
            <a:spLocks/>
          </p:cNvSpPr>
          <p:nvPr/>
        </p:nvSpPr>
        <p:spPr bwMode="auto">
          <a:xfrm>
            <a:off x="357334" y="468824"/>
            <a:ext cx="11477331" cy="243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11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在山坡那裏，有一大群豬正在吃食；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12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污靈就央求耶穌，說：「求你打發我們進入豬群，好附著牠們。」</a:t>
            </a:r>
            <a:r>
              <a:rPr kumimoji="0" lang="en-US" altLang="zh-TW" sz="35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13</a:t>
            </a:r>
            <a:r>
              <a:rPr kumimoji="0" lang="zh-TW" altLang="en-US" sz="35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耶穌准了他們，污靈就出來，進入豬裏，那群豬就闖下山崖，投進海裏，淹死了。豬的數目約有二千。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zh-TW" altLang="en-US" sz="35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FBDAE8-96B1-4350-2E39-3585826FC875}"/>
              </a:ext>
            </a:extLst>
          </p:cNvPr>
          <p:cNvSpPr/>
          <p:nvPr/>
        </p:nvSpPr>
        <p:spPr>
          <a:xfrm>
            <a:off x="250825" y="3105443"/>
            <a:ext cx="81080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zh-TW" altLang="en-US" sz="33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「群」這個字與羅馬軍隊編制中的「團」字相同，約五千至六千人為一團。</a:t>
            </a:r>
            <a:endParaRPr lang="zh-HK" altLang="en-US" sz="33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5EA70F5-A93F-C69D-0ED2-4A83C1E91631}"/>
              </a:ext>
            </a:extLst>
          </p:cNvPr>
          <p:cNvSpPr txBox="1"/>
          <p:nvPr/>
        </p:nvSpPr>
        <p:spPr>
          <a:xfrm>
            <a:off x="7715214" y="6091223"/>
            <a:ext cx="436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1.</a:t>
            </a:r>
            <a:r>
              <a:rPr lang="zh-HK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 主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到訪人的困境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577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4E3435A1-C3E8-8249-8DF6-0267D9128EF0}"/>
              </a:ext>
            </a:extLst>
          </p:cNvPr>
          <p:cNvSpPr txBox="1">
            <a:spLocks/>
          </p:cNvSpPr>
          <p:nvPr/>
        </p:nvSpPr>
        <p:spPr bwMode="auto">
          <a:xfrm>
            <a:off x="407367" y="184728"/>
            <a:ext cx="11623659" cy="178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他們來到耶穌那裏，看見那被鬼附的人，就是曾被群鬼所附的，坐著，穿著衣服，神智清醒，他們就害怕。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C818B28-1622-96F9-09C5-094226ABE7F9}"/>
              </a:ext>
            </a:extLst>
          </p:cNvPr>
          <p:cNvSpPr txBox="1"/>
          <p:nvPr/>
        </p:nvSpPr>
        <p:spPr>
          <a:xfrm>
            <a:off x="3780523" y="5897259"/>
            <a:ext cx="436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1.</a:t>
            </a:r>
            <a:r>
              <a:rPr lang="zh-HK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 主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到訪人的困境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20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6" name="AutoShape 4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739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0236B9E4-B340-9948-A10A-6AEF9CCB65EC}"/>
              </a:ext>
            </a:extLst>
          </p:cNvPr>
          <p:cNvSpPr txBox="1">
            <a:spLocks/>
          </p:cNvSpPr>
          <p:nvPr/>
        </p:nvSpPr>
        <p:spPr bwMode="auto">
          <a:xfrm>
            <a:off x="482377" y="1257905"/>
            <a:ext cx="11227245" cy="229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marL="268288" indent="-268288" eaLnBrk="1" hangingPunct="1">
              <a:spcBef>
                <a:spcPct val="0"/>
              </a:spcBef>
            </a:pPr>
            <a:r>
              <a:rPr kumimoji="0"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在邪惡勢力掌權、呼喊聲沒被人理會及接納的地方，耶穌聽見、看見、並且願意施恩拯救。</a:t>
            </a:r>
            <a:endParaRPr kumimoji="0" lang="en-US" altLang="zh-TW" sz="38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marL="268288" indent="-268288" eaLnBrk="1" hangingPunct="1">
              <a:spcBef>
                <a:spcPct val="0"/>
              </a:spcBef>
            </a:pPr>
            <a:r>
              <a:rPr kumimoji="0"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祂看重每一個生命，並願意親自進入人的困境中，將人從深淵中拉出來。</a:t>
            </a:r>
            <a:endParaRPr kumimoji="0" lang="zh-HK" altLang="en-US" sz="38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3B020AC-FE57-EE0B-6956-5DE0558EBECA}"/>
              </a:ext>
            </a:extLst>
          </p:cNvPr>
          <p:cNvSpPr txBox="1"/>
          <p:nvPr/>
        </p:nvSpPr>
        <p:spPr>
          <a:xfrm>
            <a:off x="576828" y="320675"/>
            <a:ext cx="110383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HK" altLang="en-US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主耶穌專登、親自到訪格拉森，來尋找他。</a:t>
            </a:r>
          </a:p>
        </p:txBody>
      </p:sp>
    </p:spTree>
    <p:extLst>
      <p:ext uri="{BB962C8B-B14F-4D97-AF65-F5344CB8AC3E}">
        <p14:creationId xmlns:p14="http://schemas.microsoft.com/office/powerpoint/2010/main" val="238719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/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B8E8DAAD-67DC-116B-F839-429C59D4EA47}"/>
              </a:ext>
            </a:extLst>
          </p:cNvPr>
          <p:cNvSpPr txBox="1">
            <a:spLocks/>
          </p:cNvSpPr>
          <p:nvPr/>
        </p:nvSpPr>
        <p:spPr bwMode="auto">
          <a:xfrm>
            <a:off x="602096" y="581041"/>
            <a:ext cx="11091140" cy="23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我若說「黑暗必定壓碎我，我周圍的亮光必成為黑夜」，黑暗對你不再是黑暗，黑夜卻如白晝發亮。黑暗和光明，在你看來都是一樣。（詩</a:t>
            </a:r>
            <a:r>
              <a:rPr kumimoji="0" lang="en-US" altLang="zh-TW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139:11-12</a:t>
            </a: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6535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4E3435A1-C3E8-8249-8DF6-0267D9128EF0}"/>
              </a:ext>
            </a:extLst>
          </p:cNvPr>
          <p:cNvSpPr txBox="1">
            <a:spLocks/>
          </p:cNvSpPr>
          <p:nvPr/>
        </p:nvSpPr>
        <p:spPr bwMode="auto">
          <a:xfrm>
            <a:off x="407367" y="184727"/>
            <a:ext cx="11623659" cy="35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14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放豬的逃跑了，去告訴城裏和鄉下的人。眾人就來，要看發生了甚麼事。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 15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他們來到耶穌那裏，看見那被鬼附的人，就是曾被群鬼所附的，坐著，穿著衣服，神智清醒，他們就害怕。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 16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看見這事的人把被鬼附的人所遇見的，和那群豬的事，都告訴了眾人，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 17</a:t>
            </a:r>
            <a:r>
              <a:rPr kumimoji="0"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眾人就央求耶穌離開他們的地區。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D0AC600-9096-A295-6202-548A1F21B2BE}"/>
              </a:ext>
            </a:extLst>
          </p:cNvPr>
          <p:cNvSpPr txBox="1"/>
          <p:nvPr/>
        </p:nvSpPr>
        <p:spPr>
          <a:xfrm>
            <a:off x="7435273" y="5965387"/>
            <a:ext cx="4595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2. </a:t>
            </a:r>
            <a:r>
              <a:rPr lang="zh-TW" altLang="en-US" sz="40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要摒棄錯的價值</a:t>
            </a:r>
            <a:endParaRPr lang="zh-HK" altLang="en-US" sz="4000" kern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EBDC508-AD06-84E5-1FB2-F0C090676E26}"/>
              </a:ext>
            </a:extLst>
          </p:cNvPr>
          <p:cNvSpPr txBox="1"/>
          <p:nvPr/>
        </p:nvSpPr>
        <p:spPr>
          <a:xfrm>
            <a:off x="722495" y="3851911"/>
            <a:ext cx="500610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zh-HK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 害怕巨額金錢損失</a:t>
            </a:r>
            <a:endParaRPr lang="en-US" altLang="zh-HK" sz="35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zh-HK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 心被蒙蔽不能承載</a:t>
            </a:r>
            <a:endParaRPr lang="en-US" altLang="zh-HK" sz="35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zh-HK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 扭曲的價值觀</a:t>
            </a:r>
            <a:endParaRPr lang="en-US" altLang="zh-HK" sz="35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427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277092" y="1335212"/>
            <a:ext cx="7742684" cy="436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…</a:t>
            </a:r>
            <a:r>
              <a:rPr kumimoji="0" lang="zh-TW" altLang="en-US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他們的禱告聲填滿了我缺失的心靈，安慰著我傷痕纍纍的身心。我的內心忽然平靜下來。那是隱形卻堅固的保護網，看不見、摸不到，但賜予我無比力量。</a:t>
            </a:r>
            <a:endParaRPr kumimoji="0" lang="en-US" altLang="zh-TW" sz="3500" i="1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zh-TW" sz="1200" i="1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zh-TW" sz="1200" i="1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我與神相遇了。我把一切不安交託神，靠神的力量面對痛苦和茫然的未來。</a:t>
            </a:r>
            <a:endParaRPr kumimoji="0" lang="en-US" altLang="zh-TW" sz="3500" i="1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頁</a:t>
            </a:r>
            <a:r>
              <a:rPr kumimoji="0" lang="en-US" altLang="zh-TW" sz="3500" i="1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44)</a:t>
            </a:r>
            <a:endParaRPr kumimoji="0" lang="zh-TW" altLang="en-US" sz="3500" i="1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1F7F656-F408-F5D9-0B15-760F549D9CFE}"/>
              </a:ext>
            </a:extLst>
          </p:cNvPr>
          <p:cNvSpPr txBox="1"/>
          <p:nvPr/>
        </p:nvSpPr>
        <p:spPr>
          <a:xfrm>
            <a:off x="350982" y="297391"/>
            <a:ext cx="81834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48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李慧詩：</a:t>
            </a:r>
            <a:r>
              <a:rPr lang="en-US" altLang="zh-TW" sz="48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《</a:t>
            </a:r>
            <a:r>
              <a:rPr lang="zh-TW" altLang="en-US" sz="48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身上的每道傷疤</a:t>
            </a:r>
            <a:r>
              <a:rPr lang="en-US" altLang="zh-TW" sz="48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80918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0A86D2-ED7F-3794-53D9-2776554FE184}"/>
              </a:ext>
            </a:extLst>
          </p:cNvPr>
          <p:cNvSpPr txBox="1">
            <a:spLocks/>
          </p:cNvSpPr>
          <p:nvPr/>
        </p:nvSpPr>
        <p:spPr bwMode="auto">
          <a:xfrm>
            <a:off x="740639" y="428017"/>
            <a:ext cx="9206926" cy="23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要把握時機，因為現今的世代邪惡。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不要作糊塗人，要明白主的旨意如何。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（弗</a:t>
            </a:r>
            <a:r>
              <a:rPr kumimoji="0" lang="en-US" altLang="zh-TW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5:16-17</a:t>
            </a: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19714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4281181-CA6D-8C45-AD14-F86587A249C1}"/>
              </a:ext>
            </a:extLst>
          </p:cNvPr>
          <p:cNvSpPr txBox="1">
            <a:spLocks/>
          </p:cNvSpPr>
          <p:nvPr/>
        </p:nvSpPr>
        <p:spPr bwMode="auto">
          <a:xfrm>
            <a:off x="371364" y="327302"/>
            <a:ext cx="11449272" cy="272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18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耶穌上船的時候，那曾被鬼附的人懇求要和耶穌在一起。</a:t>
            </a: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19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耶穌不許，卻對他說：「你回家去，到你的親友那裏，將主為你所做多麼大的事和他怎樣憐憫你，都告訴他們。」</a:t>
            </a: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20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那人就走了，開始在低加坡里傳揚耶穌為他做了多麼大的事，眾人就都驚訝。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5BD4F27-147C-5136-16B0-887455DEBD55}"/>
              </a:ext>
            </a:extLst>
          </p:cNvPr>
          <p:cNvSpPr txBox="1"/>
          <p:nvPr/>
        </p:nvSpPr>
        <p:spPr>
          <a:xfrm>
            <a:off x="7435273" y="5965387"/>
            <a:ext cx="4595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3</a:t>
            </a:r>
            <a:r>
              <a:rPr lang="en-US" altLang="zh-TW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. 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來實踐主的召命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94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AEC71D27-3838-4B4E-8F49-3561156259B6}"/>
              </a:ext>
            </a:extLst>
          </p:cNvPr>
          <p:cNvSpPr txBox="1">
            <a:spLocks/>
          </p:cNvSpPr>
          <p:nvPr/>
        </p:nvSpPr>
        <p:spPr bwMode="auto">
          <a:xfrm>
            <a:off x="371364" y="378691"/>
            <a:ext cx="11449272" cy="289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18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耶穌上船的時候，那曾被鬼附的人懇求要和耶穌在一起。</a:t>
            </a: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19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耶穌不許，卻對他說：「你回家去，到你的親友那裏，將主為你所做多麼大的事和他怎樣憐憫你，都告訴他們。」</a:t>
            </a:r>
            <a:r>
              <a:rPr kumimoji="0" lang="en-US" altLang="zh-TW" sz="36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20</a:t>
            </a:r>
            <a:r>
              <a:rPr kumimoji="0" lang="zh-TW" alt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那人就走了，開始在低加坡里傳揚耶穌為他做了多麼大的事，眾人就都驚訝。</a:t>
            </a:r>
            <a:r>
              <a:rPr kumimoji="0" lang="en-US" altLang="zh-TW" sz="3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70D6DC-D9C1-7EF1-50C2-506E3FD96E66}"/>
              </a:ext>
            </a:extLst>
          </p:cNvPr>
          <p:cNvSpPr txBox="1"/>
          <p:nvPr/>
        </p:nvSpPr>
        <p:spPr>
          <a:xfrm>
            <a:off x="7435273" y="5965387"/>
            <a:ext cx="4595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3</a:t>
            </a:r>
            <a:r>
              <a:rPr lang="en-US" altLang="zh-TW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. </a:t>
            </a:r>
            <a:r>
              <a:rPr lang="zh-TW" altLang="en-US" sz="4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來實踐主的召命</a:t>
            </a:r>
            <a:endParaRPr lang="zh-HK" altLang="en-US" sz="4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113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300708" y="1281372"/>
            <a:ext cx="8067248" cy="46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33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「我們確然可以學習將過去無法忘卻的經驗，視為內心不斷歸回上帝的機會。要讓記憶提醒自己屬誰 ～ 不屬自己，乃屬上帝。我們若要真心預備活出事奉上帝的新生命、真心歡慶上帝為我們人生揭示的召命、真心樂意隨時奉派去上帝帶領之地，我們的整個過去 ～ 匯集在一個已然歸向上帝的寬廣心靈中 ～ 要成為能力之源，驅動我們前行。」（頁</a:t>
            </a:r>
            <a:r>
              <a:rPr kumimoji="0" lang="en-US" altLang="zh-TW" sz="33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42</a:t>
            </a:r>
            <a:r>
              <a:rPr kumimoji="0" lang="zh-TW" altLang="en-US" sz="33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）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1F7F656-F408-F5D9-0B15-760F549D9CFE}"/>
              </a:ext>
            </a:extLst>
          </p:cNvPr>
          <p:cNvSpPr txBox="1"/>
          <p:nvPr/>
        </p:nvSpPr>
        <p:spPr>
          <a:xfrm>
            <a:off x="213489" y="275524"/>
            <a:ext cx="82416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45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盧雲：</a:t>
            </a:r>
            <a:r>
              <a:rPr lang="en-US" altLang="zh-TW" sz="45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《</a:t>
            </a:r>
            <a:r>
              <a:rPr lang="zh-TW" altLang="en-US" sz="45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祢已將哀哭變為跳舞 </a:t>
            </a:r>
            <a:r>
              <a:rPr lang="en-US" altLang="zh-TW" sz="4500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2192896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6D35E3E-3E0D-DDD7-DE81-F7466B51C465}"/>
              </a:ext>
            </a:extLst>
          </p:cNvPr>
          <p:cNvSpPr txBox="1"/>
          <p:nvPr/>
        </p:nvSpPr>
        <p:spPr>
          <a:xfrm>
            <a:off x="441093" y="466279"/>
            <a:ext cx="11443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zh-TW" altLang="en-US" sz="42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被污靈附身的人生命的改變， 教導我們：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44F884-D287-B5E6-8E23-038279EE1777}"/>
              </a:ext>
            </a:extLst>
          </p:cNvPr>
          <p:cNvSpPr txBox="1">
            <a:spLocks/>
          </p:cNvSpPr>
          <p:nvPr/>
        </p:nvSpPr>
        <p:spPr>
          <a:xfrm>
            <a:off x="711068" y="1380454"/>
            <a:ext cx="10769864" cy="231331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當我們在困境絕望中，主知道並會到訪；</a:t>
            </a:r>
          </a:p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在扭曲的世代中，要摒棄錯誤的價值觀；</a:t>
            </a:r>
          </a:p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苦難是成長的契機，從中領受主的召命。</a:t>
            </a:r>
          </a:p>
        </p:txBody>
      </p:sp>
    </p:spTree>
    <p:extLst>
      <p:ext uri="{BB962C8B-B14F-4D97-AF65-F5344CB8AC3E}">
        <p14:creationId xmlns:p14="http://schemas.microsoft.com/office/powerpoint/2010/main" val="1334007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0F0201BD-2535-F59E-7A25-988311DCEAD1}"/>
              </a:ext>
            </a:extLst>
          </p:cNvPr>
          <p:cNvSpPr txBox="1">
            <a:spLocks/>
          </p:cNvSpPr>
          <p:nvPr/>
        </p:nvSpPr>
        <p:spPr bwMode="auto">
          <a:xfrm>
            <a:off x="555911" y="233217"/>
            <a:ext cx="11340525" cy="30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tabLst>
                <a:tab pos="534988" algn="l"/>
              </a:tabLst>
            </a:pP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我要親自牧養我的群羊，使牠們得以躺臥。這是主耶和華說的。失喪的，我必尋找；被逐的，我必領回；受傷的，我必包紮；有病的，我必醫治</a:t>
            </a:r>
            <a:r>
              <a:rPr kumimoji="0" lang="en-US" altLang="zh-TW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…</a:t>
            </a: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（以西結書</a:t>
            </a:r>
            <a:r>
              <a:rPr kumimoji="0" lang="en-US" altLang="zh-TW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34:15-16</a:t>
            </a:r>
            <a:r>
              <a:rPr kumimoji="0" lang="zh-TW" altLang="en-US" sz="560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上）</a:t>
            </a:r>
          </a:p>
        </p:txBody>
      </p:sp>
    </p:spTree>
    <p:extLst>
      <p:ext uri="{BB962C8B-B14F-4D97-AF65-F5344CB8AC3E}">
        <p14:creationId xmlns:p14="http://schemas.microsoft.com/office/powerpoint/2010/main" val="2606164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A7733500-4752-410A-A421-8070FD11865B}"/>
              </a:ext>
            </a:extLst>
          </p:cNvPr>
          <p:cNvSpPr txBox="1"/>
          <p:nvPr/>
        </p:nvSpPr>
        <p:spPr>
          <a:xfrm>
            <a:off x="335360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問題討論：</a:t>
            </a:r>
            <a:r>
              <a:rPr kumimoji="0" lang="zh-HK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 </a:t>
            </a:r>
            <a:endParaRPr kumimoji="0" lang="zh-TW" altLang="en-US" sz="4000" i="0" u="none" strike="noStrike" kern="0" cap="none" spc="0" normalizeH="0" baseline="0" noProof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uLnTx/>
              <a:uFillTx/>
              <a:latin typeface="方正琥珀" panose="02000000000000000000" pitchFamily="2" charset="-120"/>
              <a:ea typeface="方正琥珀" panose="02000000000000000000" pitchFamily="2" charset="-120"/>
              <a:cs typeface="+mn-cs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4824527F-5AC9-464B-A6CE-6EFB2E13C535}"/>
              </a:ext>
            </a:extLst>
          </p:cNvPr>
          <p:cNvSpPr txBox="1">
            <a:spLocks/>
          </p:cNvSpPr>
          <p:nvPr/>
        </p:nvSpPr>
        <p:spPr>
          <a:xfrm>
            <a:off x="626677" y="1200305"/>
            <a:ext cx="11178792" cy="319827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你</a:t>
            </a:r>
            <a:r>
              <a:rPr kumimoji="0" lang="zh-TW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曾否</a:t>
            </a:r>
            <a:r>
              <a:rPr kumimoji="0" lang="zh-TW" altLang="en-US" sz="3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經歷過又苦又痛、甚至感到絕望無助的日子？那些日子你是怎樣渡過呢？耶穌有到訪你的處境嗎？</a:t>
            </a:r>
            <a:endParaRPr kumimoji="0" lang="en-US" altLang="zh-TW" sz="3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格拉森人對耶穌的拒絕</a:t>
            </a:r>
            <a:r>
              <a:rPr kumimoji="0" lang="zh-HK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，對你有甚麼提醒或學習？</a:t>
            </a:r>
            <a:endParaRPr kumimoji="0" lang="en-US" altLang="zh-TW" sz="3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在過去人生不同經歷中</a:t>
            </a:r>
            <a:r>
              <a:rPr kumimoji="0" lang="zh-HK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，</a:t>
            </a:r>
            <a:r>
              <a:rPr kumimoji="0" lang="zh-TW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你</a:t>
            </a:r>
            <a:r>
              <a:rPr kumimoji="0" lang="zh-HK" altLang="en-US" sz="350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曾否領受主的呼召？你如何回應？</a:t>
            </a:r>
            <a:endParaRPr kumimoji="0" lang="zh-TW" altLang="en-US" sz="3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22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1099129" y="556239"/>
            <a:ext cx="10510981" cy="152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4800">
                <a:latin typeface="方正粗圓" panose="02000000000000000000" pitchFamily="2" charset="-120"/>
                <a:ea typeface="方正粗圓" panose="02000000000000000000" pitchFamily="2" charset="-120"/>
                <a:cs typeface="Times New Roman" pitchFamily="18" charset="0"/>
              </a:rPr>
              <a:t>哀慟的人有福了！因為他們必得安慰。</a:t>
            </a:r>
            <a:r>
              <a:rPr kumimoji="0" lang="en-US" altLang="zh-TW" sz="4800">
                <a:latin typeface="方正粗圓" panose="02000000000000000000" pitchFamily="2" charset="-120"/>
                <a:ea typeface="方正粗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4800">
                <a:latin typeface="方正粗圓" panose="02000000000000000000" pitchFamily="2" charset="-120"/>
                <a:ea typeface="方正粗圓" panose="02000000000000000000" pitchFamily="2" charset="-120"/>
                <a:cs typeface="Times New Roman" pitchFamily="18" charset="0"/>
              </a:rPr>
              <a:t>太五</a:t>
            </a:r>
            <a:r>
              <a:rPr kumimoji="0" lang="en-US" altLang="zh-TW" sz="4800">
                <a:latin typeface="方正粗圓" panose="02000000000000000000" pitchFamily="2" charset="-120"/>
                <a:ea typeface="方正粗圓" panose="02000000000000000000" pitchFamily="2" charset="-120"/>
                <a:cs typeface="Times New Roman" pitchFamily="18" charset="0"/>
              </a:rPr>
              <a:t>4)</a:t>
            </a:r>
            <a:endParaRPr kumimoji="0" lang="zh-HK" altLang="en-US" sz="4800">
              <a:latin typeface="方正粗圓" panose="02000000000000000000" pitchFamily="2" charset="-120"/>
              <a:ea typeface="方正粗圓" panose="02000000000000000000" pitchFamily="2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4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6" name="AutoShape 4" descr="http://www.dengb.com/attachments/month_1211/i2012113173318.jpg"/>
          <p:cNvSpPr>
            <a:spLocks noChangeAspect="1" noChangeArrowheads="1"/>
          </p:cNvSpPr>
          <p:nvPr/>
        </p:nvSpPr>
        <p:spPr bwMode="auto">
          <a:xfrm>
            <a:off x="1739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9114E66-13E2-3A8C-0A22-9DC12FFABBF9}"/>
              </a:ext>
            </a:extLst>
          </p:cNvPr>
          <p:cNvSpPr txBox="1"/>
          <p:nvPr/>
        </p:nvSpPr>
        <p:spPr>
          <a:xfrm>
            <a:off x="375497" y="439904"/>
            <a:ext cx="55634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HK" altLang="en-US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被污</a:t>
            </a:r>
            <a:r>
              <a:rPr lang="zh-TW" altLang="en-US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靈</a:t>
            </a:r>
            <a:r>
              <a:rPr lang="zh-HK" altLang="en-US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附</a:t>
            </a:r>
            <a:r>
              <a:rPr lang="zh-TW" altLang="en-US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身</a:t>
            </a:r>
            <a:r>
              <a:rPr lang="zh-HK" altLang="en-US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的人</a:t>
            </a:r>
            <a:r>
              <a:rPr lang="en-US" altLang="zh-HK" sz="50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…</a:t>
            </a:r>
            <a:endParaRPr lang="zh-HK" altLang="en-US" sz="5000" kern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D5BA9D3F-0BCE-ADA1-4F63-129BFAC10699}"/>
              </a:ext>
            </a:extLst>
          </p:cNvPr>
          <p:cNvSpPr txBox="1">
            <a:spLocks/>
          </p:cNvSpPr>
          <p:nvPr/>
        </p:nvSpPr>
        <p:spPr bwMode="auto">
          <a:xfrm>
            <a:off x="858980" y="1489248"/>
            <a:ext cx="6040583" cy="270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lvl="0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他被邪惡勢力轄制、</a:t>
            </a:r>
            <a:endParaRPr lang="en-US" altLang="zh-TW" sz="40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lvl="0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被社會遺棄在墳塋居住、</a:t>
            </a:r>
            <a:endParaRPr lang="en-US" altLang="zh-TW" sz="4000" dirty="0"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  <a:p>
            <a:pPr lvl="0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被人用鐵鏈困鎖他</a:t>
            </a:r>
            <a:r>
              <a:rPr lang="en-US" altLang="zh-TW" sz="40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4849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481029" y="771989"/>
            <a:ext cx="11375611" cy="36064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defTabSz="91440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zh-TW" sz="38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1</a:t>
            </a:r>
            <a:r>
              <a:rPr kumimoji="0"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他們渡到海的對岸，到格拉森人的地區。</a:t>
            </a:r>
            <a:r>
              <a:rPr kumimoji="0" lang="en-US" altLang="zh-TW" sz="38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 2</a:t>
            </a:r>
            <a:r>
              <a:rPr kumimoji="0"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耶穌一下船，就有一個污靈附身的人從墳墓迎著他走來。</a:t>
            </a:r>
            <a:r>
              <a:rPr kumimoji="0" lang="en-US" altLang="zh-TW" sz="3800" baseline="300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3</a:t>
            </a:r>
            <a:r>
              <a:rPr kumimoji="0"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那人常住在墳墓裏，沒有人能捆住他，就是用鐵鏈也不能；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4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因為人屢次用腳鐐和鐵鏈捆鎖他，鐵鏈被他掙斷，腳鐐也被他弄碎了，總沒有人能制伏他。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5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他晝夜常在墳墓裏和山中喊叫，又用石頭打自己。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537251E-2B78-0322-46F2-D6C1995CA201}"/>
              </a:ext>
            </a:extLst>
          </p:cNvPr>
          <p:cNvSpPr txBox="1"/>
          <p:nvPr/>
        </p:nvSpPr>
        <p:spPr>
          <a:xfrm>
            <a:off x="10141525" y="3755036"/>
            <a:ext cx="18288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00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000">
                <a:latin typeface="方正準圓" panose="02000000000000000000" pitchFamily="2" charset="-120"/>
                <a:ea typeface="方正準圓" panose="02000000000000000000" pitchFamily="2" charset="-120"/>
              </a:rPr>
              <a:t>可五</a:t>
            </a:r>
            <a:r>
              <a:rPr lang="en-US" altLang="zh-TW" sz="3000">
                <a:latin typeface="方正準圓" panose="02000000000000000000" pitchFamily="2" charset="-120"/>
                <a:ea typeface="方正準圓" panose="02000000000000000000" pitchFamily="2" charset="-120"/>
              </a:rPr>
              <a:t>1-20)</a:t>
            </a:r>
            <a:endParaRPr lang="zh-HK" altLang="en-US" sz="300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18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442674" y="877271"/>
            <a:ext cx="11306652" cy="35292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6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他遠遠看見耶穌，就跑過來拜他，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7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大聲呼叫說：「至高神的兒子耶穌，你為甚麼干擾我？我指著神懇求你，不要叫我受苦！」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8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這是因耶穌曾吩咐他說：「污靈啊，從這人身上出來！」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9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耶穌問他：「你叫甚麼名字？」他說：「我名叫群，因為我們數目眾多。」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可五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1-20)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568405" y="771988"/>
            <a:ext cx="11207959" cy="3689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10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他就再三求耶穌不要叫他們離開那地方。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11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在山坡那裏，有一大群豬正在吃食；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12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污靈就央求耶穌，說：「求你打發我們進入豬群，好附著牠們。」</a:t>
            </a:r>
            <a:r>
              <a:rPr kumimoji="0" lang="en-US" altLang="zh-TW" sz="38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耶穌准了他們，污靈就出來，進入豬裏，那群豬就闖下山崖，投進海裏，淹死了。豬的數目約有二千。</a:t>
            </a:r>
            <a:br>
              <a:rPr kumimoji="0" lang="en-US" altLang="zh-TW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</a:b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可五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1-20)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85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481030" y="778187"/>
            <a:ext cx="11229942" cy="37014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en-US" altLang="zh-TW" sz="38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14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放豬的逃跑了，去告訴城裏和鄉下的人。眾人就來，要看發生了甚麼事。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15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他們來到耶穌那裏，看見那被鬼附的人，就是曾被群鬼所附的，坐著，穿著衣服，神智清醒，他們就害怕。</a:t>
            </a:r>
            <a:r>
              <a:rPr kumimoji="0" lang="en-US" altLang="zh-TW" sz="38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16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看見這事的人把被鬼附的人所遇見的，和那群豬的事，都告訴了眾人，</a:t>
            </a:r>
            <a:r>
              <a:rPr kumimoji="0" lang="en-US" altLang="zh-TW" sz="38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17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眾人就央求耶穌離開他們的地區。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可五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1-20)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4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標題 1"/>
          <p:cNvSpPr txBox="1">
            <a:spLocks/>
          </p:cNvSpPr>
          <p:nvPr/>
        </p:nvSpPr>
        <p:spPr bwMode="auto">
          <a:xfrm>
            <a:off x="481029" y="845878"/>
            <a:ext cx="11229942" cy="37010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en-US" altLang="zh-TW" sz="380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18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耶穌上船的時候，那曾被鬼附的人懇求要和耶穌在一起。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19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耶穌不許，卻對他說：「你回家去，到你的親友那裏，將主為你所做多麼大的事和他怎樣憐憫你，都告訴他們。」</a:t>
            </a:r>
            <a:r>
              <a:rPr kumimoji="0" lang="en-US" altLang="zh-TW" sz="38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20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那人就走了，開始在低加坡里傳揚耶穌為他做了多麼大的事，眾人就都驚訝。</a:t>
            </a:r>
            <a:b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</a:b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(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可五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Times New Roman" pitchFamily="18" charset="0"/>
              </a:rPr>
              <a:t>1-20)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568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1973</Words>
  <Application>Microsoft Office PowerPoint</Application>
  <PresentationFormat>寬螢幕</PresentationFormat>
  <Paragraphs>80</Paragraphs>
  <Slides>26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方正粗圓</vt:lpstr>
      <vt:lpstr>方正琥珀</vt:lpstr>
      <vt:lpstr>方正準圓</vt:lpstr>
      <vt:lpstr>標楷體</vt:lpstr>
      <vt:lpstr>Arial</vt:lpstr>
      <vt:lpstr>Calibri</vt:lpstr>
      <vt:lpstr>Times New Roman</vt:lpstr>
      <vt:lpstr>1_Office Theme</vt:lpstr>
      <vt:lpstr>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Cheung Chi Yee Connie, 張志怡</dc:creator>
  <cp:lastModifiedBy>Chan King Yeung, 陳景揚</cp:lastModifiedBy>
  <cp:revision>3</cp:revision>
  <cp:lastPrinted>2020-10-30T13:28:55Z</cp:lastPrinted>
  <dcterms:created xsi:type="dcterms:W3CDTF">2020-10-30T13:20:28Z</dcterms:created>
  <dcterms:modified xsi:type="dcterms:W3CDTF">2024-04-26T08:01:29Z</dcterms:modified>
</cp:coreProperties>
</file>