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96" autoAdjust="0"/>
    <p:restoredTop sz="94694"/>
  </p:normalViewPr>
  <p:slideViewPr>
    <p:cSldViewPr snapToGrid="0">
      <p:cViewPr varScale="1">
        <p:scale>
          <a:sx n="105" d="100"/>
          <a:sy n="105" d="100"/>
        </p:scale>
        <p:origin x="1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n Bing Yee Raymond, 陳秉彝" userId="8b336af9-f56d-44cd-97e9-8200bd15a6bc" providerId="ADAL" clId="{DF0240D1-41D2-40C2-A541-B9089A877398}"/>
    <pc:docChg chg="undo custSel addSld delSld modSld">
      <pc:chgData name="Chan Bing Yee Raymond, 陳秉彝" userId="8b336af9-f56d-44cd-97e9-8200bd15a6bc" providerId="ADAL" clId="{DF0240D1-41D2-40C2-A541-B9089A877398}" dt="2024-04-06T03:10:14.303" v="776"/>
      <pc:docMkLst>
        <pc:docMk/>
      </pc:docMkLst>
      <pc:sldChg chg="addSp delSp modSp mod">
        <pc:chgData name="Chan Bing Yee Raymond, 陳秉彝" userId="8b336af9-f56d-44cd-97e9-8200bd15a6bc" providerId="ADAL" clId="{DF0240D1-41D2-40C2-A541-B9089A877398}" dt="2024-04-02T05:07:38.756" v="97" actId="478"/>
        <pc:sldMkLst>
          <pc:docMk/>
          <pc:sldMk cId="3684436161" sldId="257"/>
        </pc:sldMkLst>
        <pc:spChg chg="del">
          <ac:chgData name="Chan Bing Yee Raymond, 陳秉彝" userId="8b336af9-f56d-44cd-97e9-8200bd15a6bc" providerId="ADAL" clId="{DF0240D1-41D2-40C2-A541-B9089A877398}" dt="2024-04-02T05:07:22.990" v="91" actId="26606"/>
          <ac:spMkLst>
            <pc:docMk/>
            <pc:sldMk cId="3684436161" sldId="257"/>
            <ac:spMk id="9" creationId="{22F15A2D-2324-487D-A02A-BF46C5C580EB}"/>
          </ac:spMkLst>
        </pc:spChg>
        <pc:spChg chg="del">
          <ac:chgData name="Chan Bing Yee Raymond, 陳秉彝" userId="8b336af9-f56d-44cd-97e9-8200bd15a6bc" providerId="ADAL" clId="{DF0240D1-41D2-40C2-A541-B9089A877398}" dt="2024-04-02T05:07:22.990" v="91" actId="26606"/>
          <ac:spMkLst>
            <pc:docMk/>
            <pc:sldMk cId="3684436161" sldId="257"/>
            <ac:spMk id="11" creationId="{17A7F34E-D418-47E2-9F86-2C45BBC31210}"/>
          </ac:spMkLst>
        </pc:spChg>
        <pc:spChg chg="del">
          <ac:chgData name="Chan Bing Yee Raymond, 陳秉彝" userId="8b336af9-f56d-44cd-97e9-8200bd15a6bc" providerId="ADAL" clId="{DF0240D1-41D2-40C2-A541-B9089A877398}" dt="2024-04-02T05:07:22.990" v="91" actId="26606"/>
          <ac:spMkLst>
            <pc:docMk/>
            <pc:sldMk cId="3684436161" sldId="257"/>
            <ac:spMk id="13" creationId="{2AEAFA59-923A-4F54-8B49-44C970BCC323}"/>
          </ac:spMkLst>
        </pc:spChg>
        <pc:spChg chg="add">
          <ac:chgData name="Chan Bing Yee Raymond, 陳秉彝" userId="8b336af9-f56d-44cd-97e9-8200bd15a6bc" providerId="ADAL" clId="{DF0240D1-41D2-40C2-A541-B9089A877398}" dt="2024-04-02T05:07:22.990" v="91" actId="26606"/>
          <ac:spMkLst>
            <pc:docMk/>
            <pc:sldMk cId="3684436161" sldId="257"/>
            <ac:spMk id="18" creationId="{32BC26D8-82FB-445E-AA49-62A77D7C1EE0}"/>
          </ac:spMkLst>
        </pc:spChg>
        <pc:spChg chg="add">
          <ac:chgData name="Chan Bing Yee Raymond, 陳秉彝" userId="8b336af9-f56d-44cd-97e9-8200bd15a6bc" providerId="ADAL" clId="{DF0240D1-41D2-40C2-A541-B9089A877398}" dt="2024-04-02T05:07:22.990" v="91" actId="26606"/>
          <ac:spMkLst>
            <pc:docMk/>
            <pc:sldMk cId="3684436161" sldId="257"/>
            <ac:spMk id="20" creationId="{CB44330D-EA18-4254-AA95-EB49948539B8}"/>
          </ac:spMkLst>
        </pc:spChg>
        <pc:picChg chg="mod">
          <ac:chgData name="Chan Bing Yee Raymond, 陳秉彝" userId="8b336af9-f56d-44cd-97e9-8200bd15a6bc" providerId="ADAL" clId="{DF0240D1-41D2-40C2-A541-B9089A877398}" dt="2024-04-02T05:07:25.400" v="92" actId="27614"/>
          <ac:picMkLst>
            <pc:docMk/>
            <pc:sldMk cId="3684436161" sldId="257"/>
            <ac:picMk id="4" creationId="{A9DA93BC-A90A-6A02-A4F1-E4CAB3DC2D19}"/>
          </ac:picMkLst>
        </pc:picChg>
        <pc:picChg chg="add del mod">
          <ac:chgData name="Chan Bing Yee Raymond, 陳秉彝" userId="8b336af9-f56d-44cd-97e9-8200bd15a6bc" providerId="ADAL" clId="{DF0240D1-41D2-40C2-A541-B9089A877398}" dt="2024-04-02T05:07:20.253" v="90" actId="478"/>
          <ac:picMkLst>
            <pc:docMk/>
            <pc:sldMk cId="3684436161" sldId="257"/>
            <ac:picMk id="5" creationId="{94D3D968-CB60-3EC6-3283-413BACA9E2F7}"/>
          </ac:picMkLst>
        </pc:picChg>
        <pc:picChg chg="add del mod">
          <ac:chgData name="Chan Bing Yee Raymond, 陳秉彝" userId="8b336af9-f56d-44cd-97e9-8200bd15a6bc" providerId="ADAL" clId="{DF0240D1-41D2-40C2-A541-B9089A877398}" dt="2024-04-02T05:07:38.756" v="97" actId="478"/>
          <ac:picMkLst>
            <pc:docMk/>
            <pc:sldMk cId="3684436161" sldId="257"/>
            <ac:picMk id="6" creationId="{72CE6FC8-054E-8B0F-24C7-670E359F1629}"/>
          </ac:picMkLst>
        </pc:picChg>
      </pc:sldChg>
      <pc:sldChg chg="addSp delSp modSp new mod setBg">
        <pc:chgData name="Chan Bing Yee Raymond, 陳秉彝" userId="8b336af9-f56d-44cd-97e9-8200bd15a6bc" providerId="ADAL" clId="{DF0240D1-41D2-40C2-A541-B9089A877398}" dt="2024-04-02T05:50:01.821" v="330" actId="207"/>
        <pc:sldMkLst>
          <pc:docMk/>
          <pc:sldMk cId="3284956130" sldId="258"/>
        </pc:sldMkLst>
        <pc:spChg chg="del">
          <ac:chgData name="Chan Bing Yee Raymond, 陳秉彝" userId="8b336af9-f56d-44cd-97e9-8200bd15a6bc" providerId="ADAL" clId="{DF0240D1-41D2-40C2-A541-B9089A877398}" dt="2024-04-02T04:49:17.127" v="5" actId="478"/>
          <ac:spMkLst>
            <pc:docMk/>
            <pc:sldMk cId="3284956130" sldId="258"/>
            <ac:spMk id="2" creationId="{A1875944-C70A-BFE4-7805-80EFF42B7A89}"/>
          </ac:spMkLst>
        </pc:spChg>
        <pc:spChg chg="mod">
          <ac:chgData name="Chan Bing Yee Raymond, 陳秉彝" userId="8b336af9-f56d-44cd-97e9-8200bd15a6bc" providerId="ADAL" clId="{DF0240D1-41D2-40C2-A541-B9089A877398}" dt="2024-04-02T05:19:33.126" v="177" actId="255"/>
          <ac:spMkLst>
            <pc:docMk/>
            <pc:sldMk cId="3284956130" sldId="258"/>
            <ac:spMk id="3" creationId="{20CA575C-7B2E-3988-2658-C6067A4BD45E}"/>
          </ac:spMkLst>
        </pc:spChg>
        <pc:spChg chg="add mod">
          <ac:chgData name="Chan Bing Yee Raymond, 陳秉彝" userId="8b336af9-f56d-44cd-97e9-8200bd15a6bc" providerId="ADAL" clId="{DF0240D1-41D2-40C2-A541-B9089A877398}" dt="2024-04-02T05:50:01.821" v="330" actId="207"/>
          <ac:spMkLst>
            <pc:docMk/>
            <pc:sldMk cId="3284956130" sldId="258"/>
            <ac:spMk id="6" creationId="{75203D7C-A714-6823-4AFA-A347DE36857C}"/>
          </ac:spMkLst>
        </pc:spChg>
        <pc:spChg chg="add mod">
          <ac:chgData name="Chan Bing Yee Raymond, 陳秉彝" userId="8b336af9-f56d-44cd-97e9-8200bd15a6bc" providerId="ADAL" clId="{DF0240D1-41D2-40C2-A541-B9089A877398}" dt="2024-04-02T05:19:39.168" v="178" actId="1076"/>
          <ac:spMkLst>
            <pc:docMk/>
            <pc:sldMk cId="3284956130" sldId="258"/>
            <ac:spMk id="7" creationId="{01BAA8F0-28A6-766E-2B35-A12787B04D4A}"/>
          </ac:spMkLst>
        </pc:spChg>
        <pc:picChg chg="add mod">
          <ac:chgData name="Chan Bing Yee Raymond, 陳秉彝" userId="8b336af9-f56d-44cd-97e9-8200bd15a6bc" providerId="ADAL" clId="{DF0240D1-41D2-40C2-A541-B9089A877398}" dt="2024-04-02T05:14:34.403" v="136" actId="1076"/>
          <ac:picMkLst>
            <pc:docMk/>
            <pc:sldMk cId="3284956130" sldId="258"/>
            <ac:picMk id="4" creationId="{9646C536-42A6-79C0-9AD5-9B13BC4E992E}"/>
          </ac:picMkLst>
        </pc:picChg>
      </pc:sldChg>
      <pc:sldChg chg="addSp delSp modSp mod">
        <pc:chgData name="Chan Bing Yee Raymond, 陳秉彝" userId="8b336af9-f56d-44cd-97e9-8200bd15a6bc" providerId="ADAL" clId="{DF0240D1-41D2-40C2-A541-B9089A877398}" dt="2024-04-02T08:18:17.966" v="685" actId="121"/>
        <pc:sldMkLst>
          <pc:docMk/>
          <pc:sldMk cId="2343884969" sldId="259"/>
        </pc:sldMkLst>
        <pc:spChg chg="mod">
          <ac:chgData name="Chan Bing Yee Raymond, 陳秉彝" userId="8b336af9-f56d-44cd-97e9-8200bd15a6bc" providerId="ADAL" clId="{DF0240D1-41D2-40C2-A541-B9089A877398}" dt="2024-04-02T08:18:17.966" v="685" actId="121"/>
          <ac:spMkLst>
            <pc:docMk/>
            <pc:sldMk cId="2343884969" sldId="259"/>
            <ac:spMk id="3" creationId="{20CA575C-7B2E-3988-2658-C6067A4BD45E}"/>
          </ac:spMkLst>
        </pc:spChg>
        <pc:spChg chg="add mod">
          <ac:chgData name="Chan Bing Yee Raymond, 陳秉彝" userId="8b336af9-f56d-44cd-97e9-8200bd15a6bc" providerId="ADAL" clId="{DF0240D1-41D2-40C2-A541-B9089A877398}" dt="2024-04-02T05:53:44.011" v="365" actId="1076"/>
          <ac:spMkLst>
            <pc:docMk/>
            <pc:sldMk cId="2343884969" sldId="259"/>
            <ac:spMk id="5" creationId="{7951472D-111D-5D5C-0377-BB906474DBA3}"/>
          </ac:spMkLst>
        </pc:spChg>
        <pc:spChg chg="mod">
          <ac:chgData name="Chan Bing Yee Raymond, 陳秉彝" userId="8b336af9-f56d-44cd-97e9-8200bd15a6bc" providerId="ADAL" clId="{DF0240D1-41D2-40C2-A541-B9089A877398}" dt="2024-04-02T05:50:06.448" v="332" actId="207"/>
          <ac:spMkLst>
            <pc:docMk/>
            <pc:sldMk cId="2343884969" sldId="259"/>
            <ac:spMk id="6" creationId="{75203D7C-A714-6823-4AFA-A347DE36857C}"/>
          </ac:spMkLst>
        </pc:spChg>
        <pc:spChg chg="del mod">
          <ac:chgData name="Chan Bing Yee Raymond, 陳秉彝" userId="8b336af9-f56d-44cd-97e9-8200bd15a6bc" providerId="ADAL" clId="{DF0240D1-41D2-40C2-A541-B9089A877398}" dt="2024-04-02T04:58:54.173" v="49" actId="478"/>
          <ac:spMkLst>
            <pc:docMk/>
            <pc:sldMk cId="2343884969" sldId="259"/>
            <ac:spMk id="7" creationId="{01BAA8F0-28A6-766E-2B35-A12787B04D4A}"/>
          </ac:spMkLst>
        </pc:spChg>
        <pc:picChg chg="mod">
          <ac:chgData name="Chan Bing Yee Raymond, 陳秉彝" userId="8b336af9-f56d-44cd-97e9-8200bd15a6bc" providerId="ADAL" clId="{DF0240D1-41D2-40C2-A541-B9089A877398}" dt="2024-04-02T05:15:15.423" v="145" actId="14100"/>
          <ac:picMkLst>
            <pc:docMk/>
            <pc:sldMk cId="2343884969" sldId="259"/>
            <ac:picMk id="4" creationId="{9646C536-42A6-79C0-9AD5-9B13BC4E992E}"/>
          </ac:picMkLst>
        </pc:picChg>
      </pc:sldChg>
      <pc:sldChg chg="addSp modSp mod">
        <pc:chgData name="Chan Bing Yee Raymond, 陳秉彝" userId="8b336af9-f56d-44cd-97e9-8200bd15a6bc" providerId="ADAL" clId="{DF0240D1-41D2-40C2-A541-B9089A877398}" dt="2024-04-02T05:50:11.988" v="334" actId="113"/>
        <pc:sldMkLst>
          <pc:docMk/>
          <pc:sldMk cId="2558015049" sldId="260"/>
        </pc:sldMkLst>
        <pc:spChg chg="mod">
          <ac:chgData name="Chan Bing Yee Raymond, 陳秉彝" userId="8b336af9-f56d-44cd-97e9-8200bd15a6bc" providerId="ADAL" clId="{DF0240D1-41D2-40C2-A541-B9089A877398}" dt="2024-04-02T05:08:49.033" v="105" actId="1076"/>
          <ac:spMkLst>
            <pc:docMk/>
            <pc:sldMk cId="2558015049" sldId="260"/>
            <ac:spMk id="3" creationId="{20CA575C-7B2E-3988-2658-C6067A4BD45E}"/>
          </ac:spMkLst>
        </pc:spChg>
        <pc:spChg chg="mod">
          <ac:chgData name="Chan Bing Yee Raymond, 陳秉彝" userId="8b336af9-f56d-44cd-97e9-8200bd15a6bc" providerId="ADAL" clId="{DF0240D1-41D2-40C2-A541-B9089A877398}" dt="2024-04-02T05:10:15.318" v="120" actId="20577"/>
          <ac:spMkLst>
            <pc:docMk/>
            <pc:sldMk cId="2558015049" sldId="260"/>
            <ac:spMk id="5" creationId="{7951472D-111D-5D5C-0377-BB906474DBA3}"/>
          </ac:spMkLst>
        </pc:spChg>
        <pc:spChg chg="mod">
          <ac:chgData name="Chan Bing Yee Raymond, 陳秉彝" userId="8b336af9-f56d-44cd-97e9-8200bd15a6bc" providerId="ADAL" clId="{DF0240D1-41D2-40C2-A541-B9089A877398}" dt="2024-04-02T05:50:11.988" v="334" actId="113"/>
          <ac:spMkLst>
            <pc:docMk/>
            <pc:sldMk cId="2558015049" sldId="260"/>
            <ac:spMk id="6" creationId="{75203D7C-A714-6823-4AFA-A347DE36857C}"/>
          </ac:spMkLst>
        </pc:spChg>
        <pc:spChg chg="add mod">
          <ac:chgData name="Chan Bing Yee Raymond, 陳秉彝" userId="8b336af9-f56d-44cd-97e9-8200bd15a6bc" providerId="ADAL" clId="{DF0240D1-41D2-40C2-A541-B9089A877398}" dt="2024-04-02T05:08:43.256" v="104" actId="255"/>
          <ac:spMkLst>
            <pc:docMk/>
            <pc:sldMk cId="2558015049" sldId="260"/>
            <ac:spMk id="7" creationId="{2935170D-715D-DD3B-88EE-03042510FDB0}"/>
          </ac:spMkLst>
        </pc:spChg>
        <pc:picChg chg="mod">
          <ac:chgData name="Chan Bing Yee Raymond, 陳秉彝" userId="8b336af9-f56d-44cd-97e9-8200bd15a6bc" providerId="ADAL" clId="{DF0240D1-41D2-40C2-A541-B9089A877398}" dt="2024-04-02T05:15:20.275" v="146" actId="14100"/>
          <ac:picMkLst>
            <pc:docMk/>
            <pc:sldMk cId="2558015049" sldId="260"/>
            <ac:picMk id="4" creationId="{9646C536-42A6-79C0-9AD5-9B13BC4E992E}"/>
          </ac:picMkLst>
        </pc:picChg>
      </pc:sldChg>
      <pc:sldChg chg="delSp modSp mod">
        <pc:chgData name="Chan Bing Yee Raymond, 陳秉彝" userId="8b336af9-f56d-44cd-97e9-8200bd15a6bc" providerId="ADAL" clId="{DF0240D1-41D2-40C2-A541-B9089A877398}" dt="2024-04-02T05:50:16.362" v="336" actId="113"/>
        <pc:sldMkLst>
          <pc:docMk/>
          <pc:sldMk cId="2825435837" sldId="261"/>
        </pc:sldMkLst>
        <pc:spChg chg="mod">
          <ac:chgData name="Chan Bing Yee Raymond, 陳秉彝" userId="8b336af9-f56d-44cd-97e9-8200bd15a6bc" providerId="ADAL" clId="{DF0240D1-41D2-40C2-A541-B9089A877398}" dt="2024-04-02T05:47:33.931" v="320" actId="113"/>
          <ac:spMkLst>
            <pc:docMk/>
            <pc:sldMk cId="2825435837" sldId="261"/>
            <ac:spMk id="3" creationId="{20CA575C-7B2E-3988-2658-C6067A4BD45E}"/>
          </ac:spMkLst>
        </pc:spChg>
        <pc:spChg chg="mod">
          <ac:chgData name="Chan Bing Yee Raymond, 陳秉彝" userId="8b336af9-f56d-44cd-97e9-8200bd15a6bc" providerId="ADAL" clId="{DF0240D1-41D2-40C2-A541-B9089A877398}" dt="2024-04-02T05:50:16.362" v="336" actId="113"/>
          <ac:spMkLst>
            <pc:docMk/>
            <pc:sldMk cId="2825435837" sldId="261"/>
            <ac:spMk id="6" creationId="{75203D7C-A714-6823-4AFA-A347DE36857C}"/>
          </ac:spMkLst>
        </pc:spChg>
        <pc:spChg chg="del">
          <ac:chgData name="Chan Bing Yee Raymond, 陳秉彝" userId="8b336af9-f56d-44cd-97e9-8200bd15a6bc" providerId="ADAL" clId="{DF0240D1-41D2-40C2-A541-B9089A877398}" dt="2024-04-02T05:12:34.598" v="122" actId="478"/>
          <ac:spMkLst>
            <pc:docMk/>
            <pc:sldMk cId="2825435837" sldId="261"/>
            <ac:spMk id="7" creationId="{01BAA8F0-28A6-766E-2B35-A12787B04D4A}"/>
          </ac:spMkLst>
        </pc:spChg>
        <pc:picChg chg="mod">
          <ac:chgData name="Chan Bing Yee Raymond, 陳秉彝" userId="8b336af9-f56d-44cd-97e9-8200bd15a6bc" providerId="ADAL" clId="{DF0240D1-41D2-40C2-A541-B9089A877398}" dt="2024-04-02T05:15:25.387" v="147" actId="14100"/>
          <ac:picMkLst>
            <pc:docMk/>
            <pc:sldMk cId="2825435837" sldId="261"/>
            <ac:picMk id="4" creationId="{9646C536-42A6-79C0-9AD5-9B13BC4E992E}"/>
          </ac:picMkLst>
        </pc:picChg>
      </pc:sldChg>
      <pc:sldChg chg="addSp delSp modSp mod setBg">
        <pc:chgData name="Chan Bing Yee Raymond, 陳秉彝" userId="8b336af9-f56d-44cd-97e9-8200bd15a6bc" providerId="ADAL" clId="{DF0240D1-41D2-40C2-A541-B9089A877398}" dt="2024-04-02T06:29:25.772" v="549" actId="113"/>
        <pc:sldMkLst>
          <pc:docMk/>
          <pc:sldMk cId="4116425861" sldId="262"/>
        </pc:sldMkLst>
        <pc:spChg chg="mod">
          <ac:chgData name="Chan Bing Yee Raymond, 陳秉彝" userId="8b336af9-f56d-44cd-97e9-8200bd15a6bc" providerId="ADAL" clId="{DF0240D1-41D2-40C2-A541-B9089A877398}" dt="2024-04-02T06:29:25.772" v="549" actId="113"/>
          <ac:spMkLst>
            <pc:docMk/>
            <pc:sldMk cId="4116425861" sldId="262"/>
            <ac:spMk id="3" creationId="{20CA575C-7B2E-3988-2658-C6067A4BD45E}"/>
          </ac:spMkLst>
        </pc:spChg>
        <pc:spChg chg="mod">
          <ac:chgData name="Chan Bing Yee Raymond, 陳秉彝" userId="8b336af9-f56d-44cd-97e9-8200bd15a6bc" providerId="ADAL" clId="{DF0240D1-41D2-40C2-A541-B9089A877398}" dt="2024-04-02T05:50:35.546" v="338" actId="113"/>
          <ac:spMkLst>
            <pc:docMk/>
            <pc:sldMk cId="4116425861" sldId="262"/>
            <ac:spMk id="6" creationId="{75203D7C-A714-6823-4AFA-A347DE36857C}"/>
          </ac:spMkLst>
        </pc:spChg>
        <pc:spChg chg="add mod">
          <ac:chgData name="Chan Bing Yee Raymond, 陳秉彝" userId="8b336af9-f56d-44cd-97e9-8200bd15a6bc" providerId="ADAL" clId="{DF0240D1-41D2-40C2-A541-B9089A877398}" dt="2024-04-02T05:22:28.475" v="188"/>
          <ac:spMkLst>
            <pc:docMk/>
            <pc:sldMk cId="4116425861" sldId="262"/>
            <ac:spMk id="7" creationId="{27EDA282-4FE0-4EA3-F185-E3B0BE3A8D9A}"/>
          </ac:spMkLst>
        </pc:spChg>
        <pc:picChg chg="add mod">
          <ac:chgData name="Chan Bing Yee Raymond, 陳秉彝" userId="8b336af9-f56d-44cd-97e9-8200bd15a6bc" providerId="ADAL" clId="{DF0240D1-41D2-40C2-A541-B9089A877398}" dt="2024-04-02T05:18:38.880" v="171" actId="1076"/>
          <ac:picMkLst>
            <pc:docMk/>
            <pc:sldMk cId="4116425861" sldId="262"/>
            <ac:picMk id="2" creationId="{07BFD7A5-D3B5-4452-548C-E1FC1D1FA78B}"/>
          </ac:picMkLst>
        </pc:picChg>
        <pc:picChg chg="del">
          <ac:chgData name="Chan Bing Yee Raymond, 陳秉彝" userId="8b336af9-f56d-44cd-97e9-8200bd15a6bc" providerId="ADAL" clId="{DF0240D1-41D2-40C2-A541-B9089A877398}" dt="2024-04-02T05:17:15.258" v="153" actId="478"/>
          <ac:picMkLst>
            <pc:docMk/>
            <pc:sldMk cId="4116425861" sldId="262"/>
            <ac:picMk id="4" creationId="{9646C536-42A6-79C0-9AD5-9B13BC4E992E}"/>
          </ac:picMkLst>
        </pc:picChg>
      </pc:sldChg>
      <pc:sldChg chg="delSp modSp mod setBg">
        <pc:chgData name="Chan Bing Yee Raymond, 陳秉彝" userId="8b336af9-f56d-44cd-97e9-8200bd15a6bc" providerId="ADAL" clId="{DF0240D1-41D2-40C2-A541-B9089A877398}" dt="2024-04-02T05:54:44.173" v="374" actId="255"/>
        <pc:sldMkLst>
          <pc:docMk/>
          <pc:sldMk cId="3897911481" sldId="263"/>
        </pc:sldMkLst>
        <pc:spChg chg="mod">
          <ac:chgData name="Chan Bing Yee Raymond, 陳秉彝" userId="8b336af9-f56d-44cd-97e9-8200bd15a6bc" providerId="ADAL" clId="{DF0240D1-41D2-40C2-A541-B9089A877398}" dt="2024-04-02T05:54:44.173" v="374" actId="255"/>
          <ac:spMkLst>
            <pc:docMk/>
            <pc:sldMk cId="3897911481" sldId="263"/>
            <ac:spMk id="3" creationId="{20CA575C-7B2E-3988-2658-C6067A4BD45E}"/>
          </ac:spMkLst>
        </pc:spChg>
        <pc:spChg chg="mod">
          <ac:chgData name="Chan Bing Yee Raymond, 陳秉彝" userId="8b336af9-f56d-44cd-97e9-8200bd15a6bc" providerId="ADAL" clId="{DF0240D1-41D2-40C2-A541-B9089A877398}" dt="2024-04-02T05:50:41.587" v="340" actId="113"/>
          <ac:spMkLst>
            <pc:docMk/>
            <pc:sldMk cId="3897911481" sldId="263"/>
            <ac:spMk id="6" creationId="{75203D7C-A714-6823-4AFA-A347DE36857C}"/>
          </ac:spMkLst>
        </pc:spChg>
        <pc:spChg chg="del">
          <ac:chgData name="Chan Bing Yee Raymond, 陳秉彝" userId="8b336af9-f56d-44cd-97e9-8200bd15a6bc" providerId="ADAL" clId="{DF0240D1-41D2-40C2-A541-B9089A877398}" dt="2024-04-02T05:23:54.988" v="194" actId="478"/>
          <ac:spMkLst>
            <pc:docMk/>
            <pc:sldMk cId="3897911481" sldId="263"/>
            <ac:spMk id="7" creationId="{27EDA282-4FE0-4EA3-F185-E3B0BE3A8D9A}"/>
          </ac:spMkLst>
        </pc:spChg>
      </pc:sldChg>
      <pc:sldChg chg="addSp modSp mod setBg">
        <pc:chgData name="Chan Bing Yee Raymond, 陳秉彝" userId="8b336af9-f56d-44cd-97e9-8200bd15a6bc" providerId="ADAL" clId="{DF0240D1-41D2-40C2-A541-B9089A877398}" dt="2024-04-02T08:17:58.932" v="683" actId="1076"/>
        <pc:sldMkLst>
          <pc:docMk/>
          <pc:sldMk cId="2776372193" sldId="264"/>
        </pc:sldMkLst>
        <pc:spChg chg="mod">
          <ac:chgData name="Chan Bing Yee Raymond, 陳秉彝" userId="8b336af9-f56d-44cd-97e9-8200bd15a6bc" providerId="ADAL" clId="{DF0240D1-41D2-40C2-A541-B9089A877398}" dt="2024-04-02T08:17:54.819" v="682" actId="121"/>
          <ac:spMkLst>
            <pc:docMk/>
            <pc:sldMk cId="2776372193" sldId="264"/>
            <ac:spMk id="3" creationId="{20CA575C-7B2E-3988-2658-C6067A4BD45E}"/>
          </ac:spMkLst>
        </pc:spChg>
        <pc:spChg chg="add mod">
          <ac:chgData name="Chan Bing Yee Raymond, 陳秉彝" userId="8b336af9-f56d-44cd-97e9-8200bd15a6bc" providerId="ADAL" clId="{DF0240D1-41D2-40C2-A541-B9089A877398}" dt="2024-04-02T08:17:58.932" v="683" actId="1076"/>
          <ac:spMkLst>
            <pc:docMk/>
            <pc:sldMk cId="2776372193" sldId="264"/>
            <ac:spMk id="4" creationId="{83E90364-D2B0-E4E8-23A0-6163D2EB90CC}"/>
          </ac:spMkLst>
        </pc:spChg>
        <pc:spChg chg="mod">
          <ac:chgData name="Chan Bing Yee Raymond, 陳秉彝" userId="8b336af9-f56d-44cd-97e9-8200bd15a6bc" providerId="ADAL" clId="{DF0240D1-41D2-40C2-A541-B9089A877398}" dt="2024-04-02T05:50:47.057" v="342" actId="113"/>
          <ac:spMkLst>
            <pc:docMk/>
            <pc:sldMk cId="2776372193" sldId="264"/>
            <ac:spMk id="6" creationId="{75203D7C-A714-6823-4AFA-A347DE36857C}"/>
          </ac:spMkLst>
        </pc:spChg>
      </pc:sldChg>
      <pc:sldChg chg="addSp modSp mod setBg">
        <pc:chgData name="Chan Bing Yee Raymond, 陳秉彝" userId="8b336af9-f56d-44cd-97e9-8200bd15a6bc" providerId="ADAL" clId="{DF0240D1-41D2-40C2-A541-B9089A877398}" dt="2024-04-02T08:24:33.048" v="739" actId="1076"/>
        <pc:sldMkLst>
          <pc:docMk/>
          <pc:sldMk cId="2423126096" sldId="265"/>
        </pc:sldMkLst>
        <pc:spChg chg="mod">
          <ac:chgData name="Chan Bing Yee Raymond, 陳秉彝" userId="8b336af9-f56d-44cd-97e9-8200bd15a6bc" providerId="ADAL" clId="{DF0240D1-41D2-40C2-A541-B9089A877398}" dt="2024-04-02T06:29:39.943" v="552" actId="14100"/>
          <ac:spMkLst>
            <pc:docMk/>
            <pc:sldMk cId="2423126096" sldId="265"/>
            <ac:spMk id="3" creationId="{20CA575C-7B2E-3988-2658-C6067A4BD45E}"/>
          </ac:spMkLst>
        </pc:spChg>
        <pc:spChg chg="mod">
          <ac:chgData name="Chan Bing Yee Raymond, 陳秉彝" userId="8b336af9-f56d-44cd-97e9-8200bd15a6bc" providerId="ADAL" clId="{DF0240D1-41D2-40C2-A541-B9089A877398}" dt="2024-04-02T06:29:44.400" v="553" actId="1076"/>
          <ac:spMkLst>
            <pc:docMk/>
            <pc:sldMk cId="2423126096" sldId="265"/>
            <ac:spMk id="4" creationId="{83E90364-D2B0-E4E8-23A0-6163D2EB90CC}"/>
          </ac:spMkLst>
        </pc:spChg>
        <pc:spChg chg="mod">
          <ac:chgData name="Chan Bing Yee Raymond, 陳秉彝" userId="8b336af9-f56d-44cd-97e9-8200bd15a6bc" providerId="ADAL" clId="{DF0240D1-41D2-40C2-A541-B9089A877398}" dt="2024-04-02T05:50:53.045" v="344" actId="113"/>
          <ac:spMkLst>
            <pc:docMk/>
            <pc:sldMk cId="2423126096" sldId="265"/>
            <ac:spMk id="6" creationId="{75203D7C-A714-6823-4AFA-A347DE36857C}"/>
          </ac:spMkLst>
        </pc:spChg>
        <pc:picChg chg="add mod">
          <ac:chgData name="Chan Bing Yee Raymond, 陳秉彝" userId="8b336af9-f56d-44cd-97e9-8200bd15a6bc" providerId="ADAL" clId="{DF0240D1-41D2-40C2-A541-B9089A877398}" dt="2024-04-02T08:24:33.048" v="739" actId="1076"/>
          <ac:picMkLst>
            <pc:docMk/>
            <pc:sldMk cId="2423126096" sldId="265"/>
            <ac:picMk id="5" creationId="{5410F542-8018-2A61-CCB6-0BE0CF17CED4}"/>
          </ac:picMkLst>
        </pc:picChg>
      </pc:sldChg>
      <pc:sldChg chg="addSp delSp modSp mod setBg">
        <pc:chgData name="Chan Bing Yee Raymond, 陳秉彝" userId="8b336af9-f56d-44cd-97e9-8200bd15a6bc" providerId="ADAL" clId="{DF0240D1-41D2-40C2-A541-B9089A877398}" dt="2024-04-02T06:06:55.137" v="449" actId="2711"/>
        <pc:sldMkLst>
          <pc:docMk/>
          <pc:sldMk cId="769505038" sldId="266"/>
        </pc:sldMkLst>
        <pc:spChg chg="mod">
          <ac:chgData name="Chan Bing Yee Raymond, 陳秉彝" userId="8b336af9-f56d-44cd-97e9-8200bd15a6bc" providerId="ADAL" clId="{DF0240D1-41D2-40C2-A541-B9089A877398}" dt="2024-04-02T06:06:55.137" v="449" actId="2711"/>
          <ac:spMkLst>
            <pc:docMk/>
            <pc:sldMk cId="769505038" sldId="266"/>
            <ac:spMk id="3" creationId="{20CA575C-7B2E-3988-2658-C6067A4BD45E}"/>
          </ac:spMkLst>
        </pc:spChg>
        <pc:spChg chg="mod">
          <ac:chgData name="Chan Bing Yee Raymond, 陳秉彝" userId="8b336af9-f56d-44cd-97e9-8200bd15a6bc" providerId="ADAL" clId="{DF0240D1-41D2-40C2-A541-B9089A877398}" dt="2024-04-02T05:50:57.516" v="346" actId="113"/>
          <ac:spMkLst>
            <pc:docMk/>
            <pc:sldMk cId="769505038" sldId="266"/>
            <ac:spMk id="6" creationId="{75203D7C-A714-6823-4AFA-A347DE36857C}"/>
          </ac:spMkLst>
        </pc:spChg>
        <pc:picChg chg="add mod">
          <ac:chgData name="Chan Bing Yee Raymond, 陳秉彝" userId="8b336af9-f56d-44cd-97e9-8200bd15a6bc" providerId="ADAL" clId="{DF0240D1-41D2-40C2-A541-B9089A877398}" dt="2024-04-02T05:43:40.116" v="287" actId="1076"/>
          <ac:picMkLst>
            <pc:docMk/>
            <pc:sldMk cId="769505038" sldId="266"/>
            <ac:picMk id="2" creationId="{8621A972-4EAF-8998-F415-3151E925F445}"/>
          </ac:picMkLst>
        </pc:picChg>
        <pc:picChg chg="del">
          <ac:chgData name="Chan Bing Yee Raymond, 陳秉彝" userId="8b336af9-f56d-44cd-97e9-8200bd15a6bc" providerId="ADAL" clId="{DF0240D1-41D2-40C2-A541-B9089A877398}" dt="2024-04-02T05:43:24.146" v="283" actId="478"/>
          <ac:picMkLst>
            <pc:docMk/>
            <pc:sldMk cId="769505038" sldId="266"/>
            <ac:picMk id="4" creationId="{9646C536-42A6-79C0-9AD5-9B13BC4E992E}"/>
          </ac:picMkLst>
        </pc:picChg>
      </pc:sldChg>
      <pc:sldChg chg="addSp delSp modSp mod setBg">
        <pc:chgData name="Chan Bing Yee Raymond, 陳秉彝" userId="8b336af9-f56d-44cd-97e9-8200bd15a6bc" providerId="ADAL" clId="{DF0240D1-41D2-40C2-A541-B9089A877398}" dt="2024-04-02T08:17:33.129" v="680" actId="1076"/>
        <pc:sldMkLst>
          <pc:docMk/>
          <pc:sldMk cId="2109765017" sldId="267"/>
        </pc:sldMkLst>
        <pc:spChg chg="mod">
          <ac:chgData name="Chan Bing Yee Raymond, 陳秉彝" userId="8b336af9-f56d-44cd-97e9-8200bd15a6bc" providerId="ADAL" clId="{DF0240D1-41D2-40C2-A541-B9089A877398}" dt="2024-04-02T08:17:25.841" v="679" actId="121"/>
          <ac:spMkLst>
            <pc:docMk/>
            <pc:sldMk cId="2109765017" sldId="267"/>
            <ac:spMk id="3" creationId="{20CA575C-7B2E-3988-2658-C6067A4BD45E}"/>
          </ac:spMkLst>
        </pc:spChg>
        <pc:spChg chg="mod">
          <ac:chgData name="Chan Bing Yee Raymond, 陳秉彝" userId="8b336af9-f56d-44cd-97e9-8200bd15a6bc" providerId="ADAL" clId="{DF0240D1-41D2-40C2-A541-B9089A877398}" dt="2024-04-02T05:51:06.926" v="348" actId="113"/>
          <ac:spMkLst>
            <pc:docMk/>
            <pc:sldMk cId="2109765017" sldId="267"/>
            <ac:spMk id="6" creationId="{75203D7C-A714-6823-4AFA-A347DE36857C}"/>
          </ac:spMkLst>
        </pc:spChg>
        <pc:spChg chg="mod">
          <ac:chgData name="Chan Bing Yee Raymond, 陳秉彝" userId="8b336af9-f56d-44cd-97e9-8200bd15a6bc" providerId="ADAL" clId="{DF0240D1-41D2-40C2-A541-B9089A877398}" dt="2024-04-02T08:17:33.129" v="680" actId="1076"/>
          <ac:spMkLst>
            <pc:docMk/>
            <pc:sldMk cId="2109765017" sldId="267"/>
            <ac:spMk id="7" creationId="{27EDA282-4FE0-4EA3-F185-E3B0BE3A8D9A}"/>
          </ac:spMkLst>
        </pc:spChg>
        <pc:picChg chg="del">
          <ac:chgData name="Chan Bing Yee Raymond, 陳秉彝" userId="8b336af9-f56d-44cd-97e9-8200bd15a6bc" providerId="ADAL" clId="{DF0240D1-41D2-40C2-A541-B9089A877398}" dt="2024-04-02T05:49:20.810" v="324" actId="478"/>
          <ac:picMkLst>
            <pc:docMk/>
            <pc:sldMk cId="2109765017" sldId="267"/>
            <ac:picMk id="2" creationId="{07BFD7A5-D3B5-4452-548C-E1FC1D1FA78B}"/>
          </ac:picMkLst>
        </pc:picChg>
        <pc:picChg chg="add mod">
          <ac:chgData name="Chan Bing Yee Raymond, 陳秉彝" userId="8b336af9-f56d-44cd-97e9-8200bd15a6bc" providerId="ADAL" clId="{DF0240D1-41D2-40C2-A541-B9089A877398}" dt="2024-04-02T05:56:17.620" v="390" actId="14100"/>
          <ac:picMkLst>
            <pc:docMk/>
            <pc:sldMk cId="2109765017" sldId="267"/>
            <ac:picMk id="4" creationId="{D5E4A12F-F5EB-6A8F-75D1-8591FE332456}"/>
          </ac:picMkLst>
        </pc:picChg>
      </pc:sldChg>
      <pc:sldChg chg="modSp mod">
        <pc:chgData name="Chan Bing Yee Raymond, 陳秉彝" userId="8b336af9-f56d-44cd-97e9-8200bd15a6bc" providerId="ADAL" clId="{DF0240D1-41D2-40C2-A541-B9089A877398}" dt="2024-04-02T06:16:59.444" v="483" actId="5793"/>
        <pc:sldMkLst>
          <pc:docMk/>
          <pc:sldMk cId="1537311938" sldId="268"/>
        </pc:sldMkLst>
        <pc:spChg chg="mod">
          <ac:chgData name="Chan Bing Yee Raymond, 陳秉彝" userId="8b336af9-f56d-44cd-97e9-8200bd15a6bc" providerId="ADAL" clId="{DF0240D1-41D2-40C2-A541-B9089A877398}" dt="2024-04-02T06:16:59.444" v="483" actId="5793"/>
          <ac:spMkLst>
            <pc:docMk/>
            <pc:sldMk cId="1537311938" sldId="268"/>
            <ac:spMk id="3" creationId="{20CA575C-7B2E-3988-2658-C6067A4BD45E}"/>
          </ac:spMkLst>
        </pc:spChg>
      </pc:sldChg>
      <pc:sldChg chg="delSp modSp mod">
        <pc:chgData name="Chan Bing Yee Raymond, 陳秉彝" userId="8b336af9-f56d-44cd-97e9-8200bd15a6bc" providerId="ADAL" clId="{DF0240D1-41D2-40C2-A541-B9089A877398}" dt="2024-04-02T06:07:34.133" v="453" actId="255"/>
        <pc:sldMkLst>
          <pc:docMk/>
          <pc:sldMk cId="4222578641" sldId="269"/>
        </pc:sldMkLst>
        <pc:spChg chg="mod">
          <ac:chgData name="Chan Bing Yee Raymond, 陳秉彝" userId="8b336af9-f56d-44cd-97e9-8200bd15a6bc" providerId="ADAL" clId="{DF0240D1-41D2-40C2-A541-B9089A877398}" dt="2024-04-02T06:07:34.133" v="453" actId="255"/>
          <ac:spMkLst>
            <pc:docMk/>
            <pc:sldMk cId="4222578641" sldId="269"/>
            <ac:spMk id="3" creationId="{20CA575C-7B2E-3988-2658-C6067A4BD45E}"/>
          </ac:spMkLst>
        </pc:spChg>
        <pc:spChg chg="del">
          <ac:chgData name="Chan Bing Yee Raymond, 陳秉彝" userId="8b336af9-f56d-44cd-97e9-8200bd15a6bc" providerId="ADAL" clId="{DF0240D1-41D2-40C2-A541-B9089A877398}" dt="2024-04-02T06:03:57.380" v="421" actId="478"/>
          <ac:spMkLst>
            <pc:docMk/>
            <pc:sldMk cId="4222578641" sldId="269"/>
            <ac:spMk id="7" creationId="{27EDA282-4FE0-4EA3-F185-E3B0BE3A8D9A}"/>
          </ac:spMkLst>
        </pc:spChg>
      </pc:sldChg>
      <pc:sldChg chg="modSp mod">
        <pc:chgData name="Chan Bing Yee Raymond, 陳秉彝" userId="8b336af9-f56d-44cd-97e9-8200bd15a6bc" providerId="ADAL" clId="{DF0240D1-41D2-40C2-A541-B9089A877398}" dt="2024-04-02T06:17:16.557" v="485" actId="5793"/>
        <pc:sldMkLst>
          <pc:docMk/>
          <pc:sldMk cId="4282713062" sldId="270"/>
        </pc:sldMkLst>
        <pc:spChg chg="mod">
          <ac:chgData name="Chan Bing Yee Raymond, 陳秉彝" userId="8b336af9-f56d-44cd-97e9-8200bd15a6bc" providerId="ADAL" clId="{DF0240D1-41D2-40C2-A541-B9089A877398}" dt="2024-04-02T06:17:16.557" v="485" actId="5793"/>
          <ac:spMkLst>
            <pc:docMk/>
            <pc:sldMk cId="4282713062" sldId="270"/>
            <ac:spMk id="3" creationId="{20CA575C-7B2E-3988-2658-C6067A4BD45E}"/>
          </ac:spMkLst>
        </pc:spChg>
      </pc:sldChg>
      <pc:sldChg chg="modSp mod">
        <pc:chgData name="Chan Bing Yee Raymond, 陳秉彝" userId="8b336af9-f56d-44cd-97e9-8200bd15a6bc" providerId="ADAL" clId="{DF0240D1-41D2-40C2-A541-B9089A877398}" dt="2024-04-02T08:00:23.476" v="559"/>
        <pc:sldMkLst>
          <pc:docMk/>
          <pc:sldMk cId="422110808" sldId="271"/>
        </pc:sldMkLst>
        <pc:spChg chg="mod">
          <ac:chgData name="Chan Bing Yee Raymond, 陳秉彝" userId="8b336af9-f56d-44cd-97e9-8200bd15a6bc" providerId="ADAL" clId="{DF0240D1-41D2-40C2-A541-B9089A877398}" dt="2024-04-02T08:00:23.476" v="559"/>
          <ac:spMkLst>
            <pc:docMk/>
            <pc:sldMk cId="422110808" sldId="271"/>
            <ac:spMk id="3" creationId="{20CA575C-7B2E-3988-2658-C6067A4BD45E}"/>
          </ac:spMkLst>
        </pc:spChg>
      </pc:sldChg>
      <pc:sldChg chg="modSp mod">
        <pc:chgData name="Chan Bing Yee Raymond, 陳秉彝" userId="8b336af9-f56d-44cd-97e9-8200bd15a6bc" providerId="ADAL" clId="{DF0240D1-41D2-40C2-A541-B9089A877398}" dt="2024-04-02T06:21:14.587" v="518" actId="1076"/>
        <pc:sldMkLst>
          <pc:docMk/>
          <pc:sldMk cId="4059282612" sldId="272"/>
        </pc:sldMkLst>
        <pc:spChg chg="mod">
          <ac:chgData name="Chan Bing Yee Raymond, 陳秉彝" userId="8b336af9-f56d-44cd-97e9-8200bd15a6bc" providerId="ADAL" clId="{DF0240D1-41D2-40C2-A541-B9089A877398}" dt="2024-04-02T06:21:14.587" v="518" actId="1076"/>
          <ac:spMkLst>
            <pc:docMk/>
            <pc:sldMk cId="4059282612" sldId="272"/>
            <ac:spMk id="3" creationId="{20CA575C-7B2E-3988-2658-C6067A4BD45E}"/>
          </ac:spMkLst>
        </pc:spChg>
      </pc:sldChg>
      <pc:sldChg chg="addSp delSp modSp mod setBg">
        <pc:chgData name="Chan Bing Yee Raymond, 陳秉彝" userId="8b336af9-f56d-44cd-97e9-8200bd15a6bc" providerId="ADAL" clId="{DF0240D1-41D2-40C2-A541-B9089A877398}" dt="2024-04-02T08:10:51.999" v="652" actId="255"/>
        <pc:sldMkLst>
          <pc:docMk/>
          <pc:sldMk cId="1615715137" sldId="273"/>
        </pc:sldMkLst>
        <pc:spChg chg="mod">
          <ac:chgData name="Chan Bing Yee Raymond, 陳秉彝" userId="8b336af9-f56d-44cd-97e9-8200bd15a6bc" providerId="ADAL" clId="{DF0240D1-41D2-40C2-A541-B9089A877398}" dt="2024-04-02T08:10:51.999" v="652" actId="255"/>
          <ac:spMkLst>
            <pc:docMk/>
            <pc:sldMk cId="1615715137" sldId="273"/>
            <ac:spMk id="3" creationId="{20CA575C-7B2E-3988-2658-C6067A4BD45E}"/>
          </ac:spMkLst>
        </pc:spChg>
        <pc:spChg chg="mod">
          <ac:chgData name="Chan Bing Yee Raymond, 陳秉彝" userId="8b336af9-f56d-44cd-97e9-8200bd15a6bc" providerId="ADAL" clId="{DF0240D1-41D2-40C2-A541-B9089A877398}" dt="2024-04-02T08:01:30.266" v="567" actId="1076"/>
          <ac:spMkLst>
            <pc:docMk/>
            <pc:sldMk cId="1615715137" sldId="273"/>
            <ac:spMk id="6" creationId="{75203D7C-A714-6823-4AFA-A347DE36857C}"/>
          </ac:spMkLst>
        </pc:spChg>
        <pc:spChg chg="del">
          <ac:chgData name="Chan Bing Yee Raymond, 陳秉彝" userId="8b336af9-f56d-44cd-97e9-8200bd15a6bc" providerId="ADAL" clId="{DF0240D1-41D2-40C2-A541-B9089A877398}" dt="2024-04-02T08:04:26.469" v="595" actId="478"/>
          <ac:spMkLst>
            <pc:docMk/>
            <pc:sldMk cId="1615715137" sldId="273"/>
            <ac:spMk id="7" creationId="{27EDA282-4FE0-4EA3-F185-E3B0BE3A8D9A}"/>
          </ac:spMkLst>
        </pc:spChg>
        <pc:picChg chg="add del mod">
          <ac:chgData name="Chan Bing Yee Raymond, 陳秉彝" userId="8b336af9-f56d-44cd-97e9-8200bd15a6bc" providerId="ADAL" clId="{DF0240D1-41D2-40C2-A541-B9089A877398}" dt="2024-04-02T06:28:11.042" v="529" actId="478"/>
          <ac:picMkLst>
            <pc:docMk/>
            <pc:sldMk cId="1615715137" sldId="273"/>
            <ac:picMk id="2" creationId="{3FE342C9-6D86-0FEA-ED85-7AD75CEBA1F8}"/>
          </ac:picMkLst>
        </pc:picChg>
        <pc:picChg chg="del">
          <ac:chgData name="Chan Bing Yee Raymond, 陳秉彝" userId="8b336af9-f56d-44cd-97e9-8200bd15a6bc" providerId="ADAL" clId="{DF0240D1-41D2-40C2-A541-B9089A877398}" dt="2024-04-02T06:21:45.699" v="519" actId="478"/>
          <ac:picMkLst>
            <pc:docMk/>
            <pc:sldMk cId="1615715137" sldId="273"/>
            <ac:picMk id="4" creationId="{D5E4A12F-F5EB-6A8F-75D1-8591FE332456}"/>
          </ac:picMkLst>
        </pc:picChg>
        <pc:picChg chg="add mod modCrop">
          <ac:chgData name="Chan Bing Yee Raymond, 陳秉彝" userId="8b336af9-f56d-44cd-97e9-8200bd15a6bc" providerId="ADAL" clId="{DF0240D1-41D2-40C2-A541-B9089A877398}" dt="2024-04-02T08:01:27.568" v="566" actId="1076"/>
          <ac:picMkLst>
            <pc:docMk/>
            <pc:sldMk cId="1615715137" sldId="273"/>
            <ac:picMk id="5" creationId="{2160D164-823D-DE59-852A-04E9C88B5379}"/>
          </ac:picMkLst>
        </pc:picChg>
      </pc:sldChg>
      <pc:sldChg chg="addSp modSp mod">
        <pc:chgData name="Chan Bing Yee Raymond, 陳秉彝" userId="8b336af9-f56d-44cd-97e9-8200bd15a6bc" providerId="ADAL" clId="{DF0240D1-41D2-40C2-A541-B9089A877398}" dt="2024-04-02T08:10:05.675" v="649" actId="14100"/>
        <pc:sldMkLst>
          <pc:docMk/>
          <pc:sldMk cId="1757949199" sldId="274"/>
        </pc:sldMkLst>
        <pc:spChg chg="mod">
          <ac:chgData name="Chan Bing Yee Raymond, 陳秉彝" userId="8b336af9-f56d-44cd-97e9-8200bd15a6bc" providerId="ADAL" clId="{DF0240D1-41D2-40C2-A541-B9089A877398}" dt="2024-04-02T08:09:50.166" v="645" actId="1076"/>
          <ac:spMkLst>
            <pc:docMk/>
            <pc:sldMk cId="1757949199" sldId="274"/>
            <ac:spMk id="3" creationId="{20CA575C-7B2E-3988-2658-C6067A4BD45E}"/>
          </ac:spMkLst>
        </pc:spChg>
        <pc:spChg chg="add mod">
          <ac:chgData name="Chan Bing Yee Raymond, 陳秉彝" userId="8b336af9-f56d-44cd-97e9-8200bd15a6bc" providerId="ADAL" clId="{DF0240D1-41D2-40C2-A541-B9089A877398}" dt="2024-04-02T08:10:05.675" v="649" actId="14100"/>
          <ac:spMkLst>
            <pc:docMk/>
            <pc:sldMk cId="1757949199" sldId="274"/>
            <ac:spMk id="7" creationId="{25F6EC97-872E-B120-F931-B46B2E61335A}"/>
          </ac:spMkLst>
        </pc:spChg>
        <pc:picChg chg="add mod">
          <ac:chgData name="Chan Bing Yee Raymond, 陳秉彝" userId="8b336af9-f56d-44cd-97e9-8200bd15a6bc" providerId="ADAL" clId="{DF0240D1-41D2-40C2-A541-B9089A877398}" dt="2024-04-02T08:09:44.673" v="644" actId="1076"/>
          <ac:picMkLst>
            <pc:docMk/>
            <pc:sldMk cId="1757949199" sldId="274"/>
            <ac:picMk id="2" creationId="{A909AECD-5061-7E82-BB3E-4363B1EF8884}"/>
          </ac:picMkLst>
        </pc:picChg>
      </pc:sldChg>
      <pc:sldChg chg="modSp mod">
        <pc:chgData name="Chan Bing Yee Raymond, 陳秉彝" userId="8b336af9-f56d-44cd-97e9-8200bd15a6bc" providerId="ADAL" clId="{DF0240D1-41D2-40C2-A541-B9089A877398}" dt="2024-04-02T08:17:15.725" v="678" actId="121"/>
        <pc:sldMkLst>
          <pc:docMk/>
          <pc:sldMk cId="1802137952" sldId="275"/>
        </pc:sldMkLst>
        <pc:spChg chg="mod">
          <ac:chgData name="Chan Bing Yee Raymond, 陳秉彝" userId="8b336af9-f56d-44cd-97e9-8200bd15a6bc" providerId="ADAL" clId="{DF0240D1-41D2-40C2-A541-B9089A877398}" dt="2024-04-02T08:17:15.725" v="678" actId="121"/>
          <ac:spMkLst>
            <pc:docMk/>
            <pc:sldMk cId="1802137952" sldId="275"/>
            <ac:spMk id="3" creationId="{20CA575C-7B2E-3988-2658-C6067A4BD45E}"/>
          </ac:spMkLst>
        </pc:spChg>
      </pc:sldChg>
      <pc:sldChg chg="addSp modSp mod">
        <pc:chgData name="Chan Bing Yee Raymond, 陳秉彝" userId="8b336af9-f56d-44cd-97e9-8200bd15a6bc" providerId="ADAL" clId="{DF0240D1-41D2-40C2-A541-B9089A877398}" dt="2024-04-06T03:08:08.211" v="761"/>
        <pc:sldMkLst>
          <pc:docMk/>
          <pc:sldMk cId="2065358157" sldId="276"/>
        </pc:sldMkLst>
        <pc:spChg chg="add mod">
          <ac:chgData name="Chan Bing Yee Raymond, 陳秉彝" userId="8b336af9-f56d-44cd-97e9-8200bd15a6bc" providerId="ADAL" clId="{DF0240D1-41D2-40C2-A541-B9089A877398}" dt="2024-04-02T08:23:07.782" v="723" actId="1076"/>
          <ac:spMkLst>
            <pc:docMk/>
            <pc:sldMk cId="2065358157" sldId="276"/>
            <ac:spMk id="2" creationId="{82EA32E5-8EB2-2DEB-90FD-531176FEC70D}"/>
          </ac:spMkLst>
        </pc:spChg>
        <pc:spChg chg="mod">
          <ac:chgData name="Chan Bing Yee Raymond, 陳秉彝" userId="8b336af9-f56d-44cd-97e9-8200bd15a6bc" providerId="ADAL" clId="{DF0240D1-41D2-40C2-A541-B9089A877398}" dt="2024-04-06T03:08:08.211" v="761"/>
          <ac:spMkLst>
            <pc:docMk/>
            <pc:sldMk cId="2065358157" sldId="276"/>
            <ac:spMk id="3" creationId="{20CA575C-7B2E-3988-2658-C6067A4BD45E}"/>
          </ac:spMkLst>
        </pc:spChg>
      </pc:sldChg>
      <pc:sldChg chg="modSp mod">
        <pc:chgData name="Chan Bing Yee Raymond, 陳秉彝" userId="8b336af9-f56d-44cd-97e9-8200bd15a6bc" providerId="ADAL" clId="{DF0240D1-41D2-40C2-A541-B9089A877398}" dt="2024-04-02T08:16:54.447" v="674" actId="121"/>
        <pc:sldMkLst>
          <pc:docMk/>
          <pc:sldMk cId="671194424" sldId="277"/>
        </pc:sldMkLst>
        <pc:spChg chg="mod">
          <ac:chgData name="Chan Bing Yee Raymond, 陳秉彝" userId="8b336af9-f56d-44cd-97e9-8200bd15a6bc" providerId="ADAL" clId="{DF0240D1-41D2-40C2-A541-B9089A877398}" dt="2024-04-02T08:16:54.447" v="674" actId="121"/>
          <ac:spMkLst>
            <pc:docMk/>
            <pc:sldMk cId="671194424" sldId="277"/>
            <ac:spMk id="3" creationId="{20CA575C-7B2E-3988-2658-C6067A4BD45E}"/>
          </ac:spMkLst>
        </pc:spChg>
      </pc:sldChg>
      <pc:sldChg chg="addSp modSp mod">
        <pc:chgData name="Chan Bing Yee Raymond, 陳秉彝" userId="8b336af9-f56d-44cd-97e9-8200bd15a6bc" providerId="ADAL" clId="{DF0240D1-41D2-40C2-A541-B9089A877398}" dt="2024-04-06T03:10:14.303" v="776"/>
        <pc:sldMkLst>
          <pc:docMk/>
          <pc:sldMk cId="2754565357" sldId="278"/>
        </pc:sldMkLst>
        <pc:spChg chg="add mod">
          <ac:chgData name="Chan Bing Yee Raymond, 陳秉彝" userId="8b336af9-f56d-44cd-97e9-8200bd15a6bc" providerId="ADAL" clId="{DF0240D1-41D2-40C2-A541-B9089A877398}" dt="2024-04-02T08:24:23.182" v="738" actId="255"/>
          <ac:spMkLst>
            <pc:docMk/>
            <pc:sldMk cId="2754565357" sldId="278"/>
            <ac:spMk id="2" creationId="{772E339C-5DB0-DE23-CF40-C09B57EDBD79}"/>
          </ac:spMkLst>
        </pc:spChg>
        <pc:spChg chg="mod">
          <ac:chgData name="Chan Bing Yee Raymond, 陳秉彝" userId="8b336af9-f56d-44cd-97e9-8200bd15a6bc" providerId="ADAL" clId="{DF0240D1-41D2-40C2-A541-B9089A877398}" dt="2024-04-06T03:10:14.303" v="776"/>
          <ac:spMkLst>
            <pc:docMk/>
            <pc:sldMk cId="2754565357" sldId="278"/>
            <ac:spMk id="3" creationId="{20CA575C-7B2E-3988-2658-C6067A4BD45E}"/>
          </ac:spMkLst>
        </pc:spChg>
      </pc:sldChg>
      <pc:sldChg chg="addSp delSp modSp mod">
        <pc:chgData name="Chan Bing Yee Raymond, 陳秉彝" userId="8b336af9-f56d-44cd-97e9-8200bd15a6bc" providerId="ADAL" clId="{DF0240D1-41D2-40C2-A541-B9089A877398}" dt="2024-04-03T03:59:13.846" v="759" actId="1076"/>
        <pc:sldMkLst>
          <pc:docMk/>
          <pc:sldMk cId="573009678" sldId="279"/>
        </pc:sldMkLst>
        <pc:spChg chg="mod">
          <ac:chgData name="Chan Bing Yee Raymond, 陳秉彝" userId="8b336af9-f56d-44cd-97e9-8200bd15a6bc" providerId="ADAL" clId="{DF0240D1-41D2-40C2-A541-B9089A877398}" dt="2024-04-03T03:59:13.846" v="759" actId="1076"/>
          <ac:spMkLst>
            <pc:docMk/>
            <pc:sldMk cId="573009678" sldId="279"/>
            <ac:spMk id="2" creationId="{772E339C-5DB0-DE23-CF40-C09B57EDBD79}"/>
          </ac:spMkLst>
        </pc:spChg>
        <pc:spChg chg="del">
          <ac:chgData name="Chan Bing Yee Raymond, 陳秉彝" userId="8b336af9-f56d-44cd-97e9-8200bd15a6bc" providerId="ADAL" clId="{DF0240D1-41D2-40C2-A541-B9089A877398}" dt="2024-04-03T03:58:03.309" v="741" actId="478"/>
          <ac:spMkLst>
            <pc:docMk/>
            <pc:sldMk cId="573009678" sldId="279"/>
            <ac:spMk id="3" creationId="{20CA575C-7B2E-3988-2658-C6067A4BD45E}"/>
          </ac:spMkLst>
        </pc:spChg>
        <pc:spChg chg="add mod">
          <ac:chgData name="Chan Bing Yee Raymond, 陳秉彝" userId="8b336af9-f56d-44cd-97e9-8200bd15a6bc" providerId="ADAL" clId="{DF0240D1-41D2-40C2-A541-B9089A877398}" dt="2024-04-03T03:59:11.487" v="758" actId="1076"/>
          <ac:spMkLst>
            <pc:docMk/>
            <pc:sldMk cId="573009678" sldId="279"/>
            <ac:spMk id="7" creationId="{8DE291D3-BC8E-7589-A868-EF34103C7D9B}"/>
          </ac:spMkLst>
        </pc:spChg>
      </pc:sldChg>
      <pc:sldChg chg="del">
        <pc:chgData name="Chan Bing Yee Raymond, 陳秉彝" userId="8b336af9-f56d-44cd-97e9-8200bd15a6bc" providerId="ADAL" clId="{DF0240D1-41D2-40C2-A541-B9089A877398}" dt="2024-04-03T03:57:39.158" v="740"/>
        <pc:sldMkLst>
          <pc:docMk/>
          <pc:sldMk cId="1273594062" sldId="279"/>
        </pc:sldMkLst>
      </pc:sldChg>
    </pc:docChg>
  </pc:docChgLst>
  <pc:docChgLst>
    <pc:chgData name="Chan Bing Yee Raymond, 陳秉彝" userId="8b336af9-f56d-44cd-97e9-8200bd15a6bc" providerId="ADAL" clId="{02284FDB-97D8-0E40-932B-CED5DEF8C103}"/>
    <pc:docChg chg="modSld">
      <pc:chgData name="Chan Bing Yee Raymond, 陳秉彝" userId="8b336af9-f56d-44cd-97e9-8200bd15a6bc" providerId="ADAL" clId="{02284FDB-97D8-0E40-932B-CED5DEF8C103}" dt="2024-04-04T14:27:42.755" v="0" actId="6549"/>
      <pc:docMkLst>
        <pc:docMk/>
      </pc:docMkLst>
      <pc:sldChg chg="modSp mod">
        <pc:chgData name="Chan Bing Yee Raymond, 陳秉彝" userId="8b336af9-f56d-44cd-97e9-8200bd15a6bc" providerId="ADAL" clId="{02284FDB-97D8-0E40-932B-CED5DEF8C103}" dt="2024-04-04T14:27:42.755" v="0" actId="6549"/>
        <pc:sldMkLst>
          <pc:docMk/>
          <pc:sldMk cId="1615715137" sldId="273"/>
        </pc:sldMkLst>
        <pc:spChg chg="mod">
          <ac:chgData name="Chan Bing Yee Raymond, 陳秉彝" userId="8b336af9-f56d-44cd-97e9-8200bd15a6bc" providerId="ADAL" clId="{02284FDB-97D8-0E40-932B-CED5DEF8C103}" dt="2024-04-04T14:27:42.755" v="0" actId="6549"/>
          <ac:spMkLst>
            <pc:docMk/>
            <pc:sldMk cId="1615715137" sldId="273"/>
            <ac:spMk id="3" creationId="{20CA575C-7B2E-3988-2658-C6067A4BD45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80860F6-1912-DE6F-384A-E15B94359F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05E58377-DC6A-3555-4009-87BE92A06C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FE722EE-7E49-899C-0B2F-8FE3B7E42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62AA0-1764-4899-8DC5-6099AABD8EA0}" type="datetimeFigureOut">
              <a:rPr lang="zh-HK" altLang="en-US" smtClean="0"/>
              <a:t>25/4/2024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9D71636-FEE5-4286-F23A-571CB2A6F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EE92B57-67DF-A1F1-9342-B0AA474DE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CB40A-03A0-4F85-A4FF-38FD229C007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21435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DAD001A-EF0B-8A23-92F8-EE17EDB21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E06C5D20-B155-5B6E-DE65-6DCC011EC7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C637A80-00AA-D1E3-10D4-240B8FC31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62AA0-1764-4899-8DC5-6099AABD8EA0}" type="datetimeFigureOut">
              <a:rPr lang="zh-HK" altLang="en-US" smtClean="0"/>
              <a:t>25/4/2024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9FED122-E45C-6911-791A-7E9688895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0D0FCE6-7D74-999F-D753-EC2B77326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CB40A-03A0-4F85-A4FF-38FD229C007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40452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1D4FD505-D86B-68DE-2302-6F676F656E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B42D905D-5BB2-278E-0C89-9C91937FBD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F646D32-C6D5-429D-D75B-FBD354599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62AA0-1764-4899-8DC5-6099AABD8EA0}" type="datetimeFigureOut">
              <a:rPr lang="zh-HK" altLang="en-US" smtClean="0"/>
              <a:t>25/4/2024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D899C41-F1F1-E007-5306-9F10C6722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83D0C77-7414-51C2-7BAE-D99338AC9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CB40A-03A0-4F85-A4FF-38FD229C007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4199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F8B9FDB-1A85-E39E-FC13-89F34FADF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D18B248-46B6-1BF7-B2A8-BFC6AD01A3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F19A63B-BBC0-7AE8-74AE-6FA2AEBAD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62AA0-1764-4899-8DC5-6099AABD8EA0}" type="datetimeFigureOut">
              <a:rPr lang="zh-HK" altLang="en-US" smtClean="0"/>
              <a:t>25/4/2024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C051AE2-7E79-617E-0271-95B8DED78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3A67C21-33D9-9A20-1CBE-78C309273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CB40A-03A0-4F85-A4FF-38FD229C007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46292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AC34DD7-EB4A-B114-0E2C-E64404FA2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C3F0370-423D-F62B-F69C-0E3358AB80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9C1E418-7A23-C0A8-C9C3-2BE63E5C8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62AA0-1764-4899-8DC5-6099AABD8EA0}" type="datetimeFigureOut">
              <a:rPr lang="zh-HK" altLang="en-US" smtClean="0"/>
              <a:t>25/4/2024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7EF7165-4575-EDFF-E187-D2C9ED3BF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8134BAA-098B-7C2C-4C7C-14C07879E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CB40A-03A0-4F85-A4FF-38FD229C007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8653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C6E800C-4832-410A-BEA1-9F6BC9A7E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A4ACDD3-3CFD-1C22-9B0B-4D019504D5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EBE8586B-3DDD-731C-76B7-ED462A641E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AF1D79B7-58AA-60FE-258B-C8870C20A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62AA0-1764-4899-8DC5-6099AABD8EA0}" type="datetimeFigureOut">
              <a:rPr lang="zh-HK" altLang="en-US" smtClean="0"/>
              <a:t>25/4/2024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22B63F9A-9980-2D37-23B7-CCEDB6FF0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BB40C6B5-C69D-A2AC-3DE5-CB1EBFF61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CB40A-03A0-4F85-A4FF-38FD229C007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82252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051F0BD-4E36-3F0E-B091-F9E4D454B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5FC261FA-9178-5DC3-A65D-233ACC88B3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7B6C1727-2F7F-9B01-035F-E4146205A2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61F3EFD5-A360-0B6A-AD0A-30FD169662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7D620B13-2C36-45DE-DE80-70D0A45856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7980F949-9233-6310-924A-E4F21C178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62AA0-1764-4899-8DC5-6099AABD8EA0}" type="datetimeFigureOut">
              <a:rPr lang="zh-HK" altLang="en-US" smtClean="0"/>
              <a:t>25/4/2024</a:t>
            </a:fld>
            <a:endParaRPr lang="zh-HK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E3A2B2AC-6370-BCC1-D320-4E386BBC0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44816418-8A59-899F-B943-E14EBD549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CB40A-03A0-4F85-A4FF-38FD229C007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13417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13BB304-CBBD-8389-0C75-5454BD5B7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C0483FE9-C3D7-5358-B049-CCB6B2AE8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62AA0-1764-4899-8DC5-6099AABD8EA0}" type="datetimeFigureOut">
              <a:rPr lang="zh-HK" altLang="en-US" smtClean="0"/>
              <a:t>25/4/2024</a:t>
            </a:fld>
            <a:endParaRPr lang="zh-HK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00B67AE0-69C7-1A53-81ED-3B3802FF4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BBA03487-1F9A-0501-A996-0B7CB94F9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CB40A-03A0-4F85-A4FF-38FD229C007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50563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813ED7ED-A6F2-792A-938A-133B4DE9D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62AA0-1764-4899-8DC5-6099AABD8EA0}" type="datetimeFigureOut">
              <a:rPr lang="zh-HK" altLang="en-US" smtClean="0"/>
              <a:t>25/4/2024</a:t>
            </a:fld>
            <a:endParaRPr lang="zh-HK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1BEA629F-D245-E954-1A20-A9CFEFCE2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2412DDE-CD7B-9D87-FD79-D06B1E37A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CB40A-03A0-4F85-A4FF-38FD229C007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2144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F531F80-59B4-C6E0-AB6B-FB7CCFFF6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7724F73-D952-A8E2-585D-40E0EC1966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A9BF61E1-7AB8-1694-0081-C1D84864FE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A76A060A-D1D6-49ED-D69C-DFF8CEDD7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62AA0-1764-4899-8DC5-6099AABD8EA0}" type="datetimeFigureOut">
              <a:rPr lang="zh-HK" altLang="en-US" smtClean="0"/>
              <a:t>25/4/2024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04EE41E-F844-9465-8FAA-9AACE0783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D060705-5382-8F86-FACE-42536B578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CB40A-03A0-4F85-A4FF-38FD229C007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66033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8B87DB-7B4F-FAFD-C719-8C2BA1F1B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E656CB5E-AC24-8D0F-3261-5BFEC58BA6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6A185735-9BD2-A24A-5FF7-E607F78F15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0AD3E9B-EADA-C873-A485-340C3F530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62AA0-1764-4899-8DC5-6099AABD8EA0}" type="datetimeFigureOut">
              <a:rPr lang="zh-HK" altLang="en-US" smtClean="0"/>
              <a:t>25/4/2024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37A4457-060B-CA2E-B06E-944203942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86567D34-5586-7ED1-C001-90B2D6B5B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CB40A-03A0-4F85-A4FF-38FD229C007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29837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F832BE67-146B-6A72-88B8-5035F791A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F98AA9B-3F1D-B3EF-4629-460D287728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B02DA7D-9AC2-7A56-D372-6DA087C8CE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C162AA0-1764-4899-8DC5-6099AABD8EA0}" type="datetimeFigureOut">
              <a:rPr lang="zh-HK" altLang="en-US" smtClean="0"/>
              <a:t>25/4/2024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45E0D78-5397-21E6-9956-8DF5B3A8A5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CF328AF-B4B2-7611-6B02-B17F86E2BE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35CB40A-03A0-4F85-A4FF-38FD229C007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42414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5F56933-2BD1-B244-9585-A2E8D69FA1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90537" y="1191126"/>
            <a:ext cx="7074568" cy="2883593"/>
          </a:xfrm>
        </p:spPr>
        <p:txBody>
          <a:bodyPr>
            <a:normAutofit/>
          </a:bodyPr>
          <a:lstStyle/>
          <a:p>
            <a:r>
              <a:rPr lang="zh-TW" altLang="en-US" b="1" dirty="0"/>
              <a:t>第三誡</a:t>
            </a:r>
            <a:br>
              <a:rPr lang="en-US" altLang="zh-TW" b="1" dirty="0"/>
            </a:br>
            <a:r>
              <a:rPr lang="zh-TW" altLang="en-US" b="1" dirty="0"/>
              <a:t>不可妄稱神的名</a:t>
            </a:r>
            <a:br>
              <a:rPr lang="en-US" altLang="zh-TW" sz="5200" dirty="0"/>
            </a:br>
            <a:r>
              <a:rPr lang="en-US" altLang="zh-TW" sz="4400" dirty="0"/>
              <a:t>(</a:t>
            </a:r>
            <a:r>
              <a:rPr lang="zh-TW" altLang="en-US" sz="4400" i="1" dirty="0"/>
              <a:t>當你快要自把自為的時候</a:t>
            </a:r>
            <a:r>
              <a:rPr lang="en-US" altLang="zh-TW" sz="4400" i="1" dirty="0"/>
              <a:t>)</a:t>
            </a:r>
            <a:endParaRPr lang="zh-HK" altLang="en-US" sz="4400" i="1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4A16486-2B23-342E-F797-7B1C86F8FE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5424" y="4261404"/>
            <a:ext cx="5760846" cy="682079"/>
          </a:xfrm>
        </p:spPr>
        <p:txBody>
          <a:bodyPr>
            <a:normAutofit/>
          </a:bodyPr>
          <a:lstStyle/>
          <a:p>
            <a:r>
              <a:rPr lang="zh-HK" altLang="en-US" sz="3600" dirty="0"/>
              <a:t>出埃及記 </a:t>
            </a:r>
            <a:r>
              <a:rPr lang="en-US" altLang="zh-HK" sz="3600" dirty="0"/>
              <a:t>20:7</a:t>
            </a:r>
            <a:endParaRPr lang="zh-HK" altLang="en-US" sz="3600" dirty="0"/>
          </a:p>
        </p:txBody>
      </p:sp>
    </p:spTree>
    <p:extLst>
      <p:ext uri="{BB962C8B-B14F-4D97-AF65-F5344CB8AC3E}">
        <p14:creationId xmlns:p14="http://schemas.microsoft.com/office/powerpoint/2010/main" val="9857859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0CA575C-7B2E-3988-2658-C6067A4BD4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34388"/>
            <a:ext cx="10515600" cy="4351338"/>
          </a:xfrm>
        </p:spPr>
        <p:txBody>
          <a:bodyPr>
            <a:normAutofit/>
          </a:bodyPr>
          <a:lstStyle/>
          <a:p>
            <a:r>
              <a:rPr lang="zh-TW" altLang="en-US" sz="4000" b="1" dirty="0">
                <a:latin typeface="+mn-ea"/>
              </a:rPr>
              <a:t>基督徒的行事為人可以高舉神的聖名，也可以褻瀆神的聖名</a:t>
            </a:r>
            <a:r>
              <a:rPr lang="en-US" altLang="zh-TW" sz="4000" b="1" dirty="0">
                <a:latin typeface="+mn-ea"/>
              </a:rPr>
              <a:t>!</a:t>
            </a:r>
          </a:p>
          <a:p>
            <a:r>
              <a:rPr lang="zh-TW" altLang="en-US" sz="4000" b="1" dirty="0">
                <a:latin typeface="+mn-ea"/>
              </a:rPr>
              <a:t>「不可妄稱神的名」正在邀請我們每一個基督徒，檢視自己的生命是否活在主耶穌基督的救恩中。</a:t>
            </a:r>
            <a:endParaRPr lang="en-US" altLang="zh-TW" sz="4000" b="1" dirty="0">
              <a:latin typeface="+mn-ea"/>
            </a:endParaRPr>
          </a:p>
          <a:p>
            <a:r>
              <a:rPr lang="zh-TW" altLang="en-US" sz="4000" b="1" dirty="0">
                <a:latin typeface="+mn-ea"/>
              </a:rPr>
              <a:t>我們的行為決定了我們邀請對方相信的內容。</a:t>
            </a:r>
            <a:endParaRPr lang="zh-HK" altLang="en-US" sz="4000" b="1" dirty="0">
              <a:latin typeface="+mn-ea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75203D7C-A714-6823-4AFA-A347DE36857C}"/>
              </a:ext>
            </a:extLst>
          </p:cNvPr>
          <p:cNvSpPr txBox="1"/>
          <p:nvPr/>
        </p:nvSpPr>
        <p:spPr>
          <a:xfrm>
            <a:off x="5748957" y="90860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神名字所藴含的意義</a:t>
            </a:r>
          </a:p>
        </p:txBody>
      </p:sp>
    </p:spTree>
    <p:extLst>
      <p:ext uri="{BB962C8B-B14F-4D97-AF65-F5344CB8AC3E}">
        <p14:creationId xmlns:p14="http://schemas.microsoft.com/office/powerpoint/2010/main" val="769505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0CA575C-7B2E-3988-2658-C6067A4BD4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反思一：</a:t>
            </a:r>
          </a:p>
          <a:p>
            <a:pPr marL="0" indent="0">
              <a:buNone/>
            </a:pP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坊間很多說法，基督徒在家中和工作地方最難作見證傳福音，你是否有這同感呢？</a:t>
            </a:r>
            <a:endParaRPr lang="en-US" altLang="zh-TW" sz="4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這跟你在家中和工作場所呈現的基督徒生命見證有沒有關係？</a:t>
            </a:r>
            <a:endParaRPr lang="en-US" altLang="zh-TW" sz="4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跟「不可妄稱神的名」這誡命有什麼關係？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75203D7C-A714-6823-4AFA-A347DE36857C}"/>
              </a:ext>
            </a:extLst>
          </p:cNvPr>
          <p:cNvSpPr txBox="1"/>
          <p:nvPr/>
        </p:nvSpPr>
        <p:spPr>
          <a:xfrm>
            <a:off x="5748957" y="90860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神名字所藴含的意義</a:t>
            </a:r>
          </a:p>
        </p:txBody>
      </p:sp>
    </p:spTree>
    <p:extLst>
      <p:ext uri="{BB962C8B-B14F-4D97-AF65-F5344CB8AC3E}">
        <p14:creationId xmlns:p14="http://schemas.microsoft.com/office/powerpoint/2010/main" val="15373119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0CA575C-7B2E-3988-2658-C6067A4BD4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460" y="2017482"/>
            <a:ext cx="1092708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7</a:t>
            </a:r>
            <a:r>
              <a:rPr lang="zh-TW" altLang="en-US" sz="3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他們把驢駒牽到耶穌那裏，把自己的衣服搭在上面，耶穌就騎上。</a:t>
            </a:r>
            <a:r>
              <a:rPr lang="en-US" altLang="zh-TW" sz="3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8</a:t>
            </a:r>
            <a:r>
              <a:rPr lang="zh-TW" altLang="en-US" sz="3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有許多人把衣服鋪在路上，還有人把田間的樹枝砍下來鋪上。</a:t>
            </a:r>
            <a:r>
              <a:rPr lang="en-US" altLang="zh-TW" sz="3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9</a:t>
            </a:r>
            <a:r>
              <a:rPr lang="zh-TW" altLang="en-US" sz="3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前呼後擁的人都喊著說：「和散那！奉主名來的是應當稱頌的！</a:t>
            </a:r>
            <a:r>
              <a:rPr lang="en-US" altLang="zh-TW" sz="3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en-US" sz="3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那將要來的我祖大衛之國是應當稱頌的！至高無上的，和散那！」</a:t>
            </a:r>
            <a:endParaRPr lang="en-US" altLang="zh-TW" sz="35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r">
              <a:buNone/>
            </a:pPr>
            <a:r>
              <a:rPr lang="en-US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馬可福音</a:t>
            </a:r>
            <a:r>
              <a:rPr lang="en-US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11:7-10)</a:t>
            </a:r>
          </a:p>
          <a:p>
            <a:pPr marL="0" indent="0">
              <a:buNone/>
            </a:pPr>
            <a:endParaRPr lang="zh-TW" altLang="en-US" sz="4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75203D7C-A714-6823-4AFA-A347DE36857C}"/>
              </a:ext>
            </a:extLst>
          </p:cNvPr>
          <p:cNvSpPr txBox="1"/>
          <p:nvPr/>
        </p:nvSpPr>
        <p:spPr>
          <a:xfrm>
            <a:off x="6595872" y="123932"/>
            <a:ext cx="53332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耶穌如何持守第三誡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27EDA282-4FE0-4EA3-F185-E3B0BE3A8D9A}"/>
              </a:ext>
            </a:extLst>
          </p:cNvPr>
          <p:cNvSpPr txBox="1"/>
          <p:nvPr/>
        </p:nvSpPr>
        <p:spPr>
          <a:xfrm>
            <a:off x="632460" y="5414713"/>
            <a:ext cx="698601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黑體" panose="02000000000000000000" pitchFamily="2" charset="-120"/>
                <a:ea typeface="方正黑體" panose="02000000000000000000" pitchFamily="2" charset="-120"/>
                <a:cs typeface="+mn-cs"/>
              </a:rPr>
              <a:t>耶穌是上帝為世人預備的彌賽亞</a:t>
            </a:r>
            <a:endParaRPr kumimoji="0" lang="en-US" altLang="zh-TW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方正黑體" panose="02000000000000000000" pitchFamily="2" charset="-120"/>
              <a:ea typeface="方正黑體" panose="02000000000000000000" pitchFamily="2" charset="-120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黑體" panose="02000000000000000000" pitchFamily="2" charset="-120"/>
                <a:ea typeface="方正黑體" panose="02000000000000000000" pitchFamily="2" charset="-120"/>
                <a:cs typeface="+mn-cs"/>
              </a:rPr>
              <a:t>要來的受膏者，永恆的君王</a:t>
            </a:r>
            <a:endParaRPr kumimoji="0" lang="zh-HK" alt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方正黑體" panose="02000000000000000000" pitchFamily="2" charset="-120"/>
              <a:ea typeface="方正黑體" panose="02000000000000000000" pitchFamily="2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97650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0CA575C-7B2E-3988-2658-C6067A4BD4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148" y="2300164"/>
            <a:ext cx="10927080" cy="4351338"/>
          </a:xfrm>
        </p:spPr>
        <p:txBody>
          <a:bodyPr>
            <a:normAutofit/>
          </a:bodyPr>
          <a:lstStyle/>
          <a:p>
            <a:r>
              <a:rPr lang="zh-TW" altLang="en-US" sz="4000" b="1" dirty="0">
                <a:latin typeface="+mn-ea"/>
              </a:rPr>
              <a:t>他確實承認了彌賽亞的名號，但卻是按上帝的心意去活出作為被膏者的使命 ～ 非以役人，乃役於人。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75203D7C-A714-6823-4AFA-A347DE36857C}"/>
              </a:ext>
            </a:extLst>
          </p:cNvPr>
          <p:cNvSpPr txBox="1"/>
          <p:nvPr/>
        </p:nvSpPr>
        <p:spPr>
          <a:xfrm>
            <a:off x="6595872" y="123932"/>
            <a:ext cx="53332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耶穌如何持守第三誡</a:t>
            </a:r>
          </a:p>
        </p:txBody>
      </p:sp>
    </p:spTree>
    <p:extLst>
      <p:ext uri="{BB962C8B-B14F-4D97-AF65-F5344CB8AC3E}">
        <p14:creationId xmlns:p14="http://schemas.microsoft.com/office/powerpoint/2010/main" val="42225786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0CA575C-7B2E-3988-2658-C6067A4BD4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460" y="1212048"/>
            <a:ext cx="1092708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000" b="1" dirty="0">
                <a:latin typeface="+mn-ea"/>
              </a:rPr>
              <a:t>世界給我們不止一個名號</a:t>
            </a:r>
            <a:endParaRPr lang="en-US" altLang="zh-TW" sz="4000" b="1" dirty="0">
              <a:latin typeface="+mn-ea"/>
            </a:endParaRPr>
          </a:p>
          <a:p>
            <a:pPr marL="0" indent="0">
              <a:buNone/>
            </a:pPr>
            <a:endParaRPr lang="en-US" altLang="zh-TW" sz="4000" b="1" dirty="0">
              <a:latin typeface="+mn-ea"/>
            </a:endParaRPr>
          </a:p>
          <a:p>
            <a:pPr marL="0" indent="0">
              <a:buNone/>
            </a:pPr>
            <a:r>
              <a:rPr lang="zh-TW" altLang="en-US" sz="4000" b="1" dirty="0">
                <a:latin typeface="+mn-ea"/>
              </a:rPr>
              <a:t>～ 基督徒</a:t>
            </a:r>
            <a:endParaRPr lang="en-US" altLang="zh-TW" sz="4000" b="1" dirty="0">
              <a:latin typeface="+mn-ea"/>
            </a:endParaRPr>
          </a:p>
          <a:p>
            <a:pPr marL="0" indent="0">
              <a:buNone/>
            </a:pPr>
            <a:r>
              <a:rPr lang="zh-TW" altLang="en-US" sz="4000" b="1" dirty="0">
                <a:latin typeface="+mn-ea"/>
              </a:rPr>
              <a:t>～ 神的兒女</a:t>
            </a:r>
            <a:endParaRPr lang="en-US" altLang="zh-TW" sz="4000" b="1" dirty="0">
              <a:latin typeface="+mn-ea"/>
            </a:endParaRPr>
          </a:p>
          <a:p>
            <a:pPr marL="0" indent="0">
              <a:buNone/>
            </a:pPr>
            <a:r>
              <a:rPr lang="zh-TW" altLang="en-US" sz="4000" b="1" dirty="0">
                <a:latin typeface="+mn-ea"/>
              </a:rPr>
              <a:t>～ 神國子民</a:t>
            </a:r>
            <a:endParaRPr lang="en-US" altLang="zh-TW" sz="4000" b="1" dirty="0">
              <a:latin typeface="+mn-ea"/>
            </a:endParaRPr>
          </a:p>
          <a:p>
            <a:pPr marL="0" indent="0">
              <a:buNone/>
            </a:pPr>
            <a:r>
              <a:rPr lang="zh-TW" altLang="en-US" sz="4000" b="1" dirty="0">
                <a:latin typeface="+mn-ea"/>
              </a:rPr>
              <a:t>這些名號跟我們的神有直接關係。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75203D7C-A714-6823-4AFA-A347DE36857C}"/>
              </a:ext>
            </a:extLst>
          </p:cNvPr>
          <p:cNvSpPr txBox="1"/>
          <p:nvPr/>
        </p:nvSpPr>
        <p:spPr>
          <a:xfrm>
            <a:off x="6595872" y="123932"/>
            <a:ext cx="53332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耶穌如何持守第三誡</a:t>
            </a:r>
          </a:p>
        </p:txBody>
      </p:sp>
    </p:spTree>
    <p:extLst>
      <p:ext uri="{BB962C8B-B14F-4D97-AF65-F5344CB8AC3E}">
        <p14:creationId xmlns:p14="http://schemas.microsoft.com/office/powerpoint/2010/main" val="42827130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0CA575C-7B2E-3988-2658-C6067A4BD4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460" y="2149894"/>
            <a:ext cx="10927080" cy="3172383"/>
          </a:xfrm>
        </p:spPr>
        <p:txBody>
          <a:bodyPr>
            <a:normAutofit/>
          </a:bodyPr>
          <a:lstStyle/>
          <a:p>
            <a:r>
              <a:rPr lang="zh-TW" altLang="en-US" sz="4000" b="1" dirty="0">
                <a:latin typeface="+mn-ea"/>
              </a:rPr>
              <a:t>不妄稱神的名 </a:t>
            </a:r>
            <a:r>
              <a:rPr lang="en-US" altLang="zh-TW" sz="4000" b="1" dirty="0">
                <a:latin typeface="+mn-ea"/>
              </a:rPr>
              <a:t>- </a:t>
            </a:r>
            <a:r>
              <a:rPr lang="zh-TW" altLang="en-US" sz="4000" b="1" dirty="0">
                <a:latin typeface="+mn-ea"/>
              </a:rPr>
              <a:t>效法主耶穌基督「尊神的名為聖」 。</a:t>
            </a:r>
            <a:endParaRPr lang="en-US" altLang="zh-TW" sz="4000" b="1" dirty="0">
              <a:latin typeface="+mn-ea"/>
            </a:endParaRPr>
          </a:p>
          <a:p>
            <a:r>
              <a:rPr lang="zh-TW" altLang="en-US" sz="4000" b="1" dirty="0">
                <a:latin typeface="+mn-ea"/>
              </a:rPr>
              <a:t>被差遣「作主門徒」使萬國萬民也「尊神的名為聖」作主門徒。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75203D7C-A714-6823-4AFA-A347DE36857C}"/>
              </a:ext>
            </a:extLst>
          </p:cNvPr>
          <p:cNvSpPr txBox="1"/>
          <p:nvPr/>
        </p:nvSpPr>
        <p:spPr>
          <a:xfrm>
            <a:off x="6595872" y="123932"/>
            <a:ext cx="53332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耶穌如何持守第三誡</a:t>
            </a:r>
          </a:p>
        </p:txBody>
      </p:sp>
    </p:spTree>
    <p:extLst>
      <p:ext uri="{BB962C8B-B14F-4D97-AF65-F5344CB8AC3E}">
        <p14:creationId xmlns:p14="http://schemas.microsoft.com/office/powerpoint/2010/main" val="4221108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0CA575C-7B2E-3988-2658-C6067A4BD4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460" y="1212048"/>
            <a:ext cx="10927080" cy="43212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反思二：</a:t>
            </a:r>
          </a:p>
          <a:p>
            <a:pPr marL="0" indent="0">
              <a:buNone/>
            </a:pP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「非以役人，乃役於人」，是主耶穌基督呈現「尊神的名為聖」的身體力行。當我們遵行「不妄稱神的名」這誡命時，需要放下世上種種虛名，如主耶穌放下世人要他作世上的王的虛名來呈現神愛人的心意。</a:t>
            </a:r>
            <a:endParaRPr lang="en-US" altLang="zh-TW" sz="4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你的生命中，有那些虛名你需要放下？</a:t>
            </a:r>
            <a:endParaRPr lang="en-US" altLang="zh-TW" sz="4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你會如何作出選擇？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75203D7C-A714-6823-4AFA-A347DE36857C}"/>
              </a:ext>
            </a:extLst>
          </p:cNvPr>
          <p:cNvSpPr txBox="1"/>
          <p:nvPr/>
        </p:nvSpPr>
        <p:spPr>
          <a:xfrm>
            <a:off x="6595872" y="123932"/>
            <a:ext cx="53332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耶穌如何持守第三誡</a:t>
            </a:r>
          </a:p>
        </p:txBody>
      </p:sp>
    </p:spTree>
    <p:extLst>
      <p:ext uri="{BB962C8B-B14F-4D97-AF65-F5344CB8AC3E}">
        <p14:creationId xmlns:p14="http://schemas.microsoft.com/office/powerpoint/2010/main" val="40592826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0CA575C-7B2E-3988-2658-C6067A4BD4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852" y="2598509"/>
            <a:ext cx="9548307" cy="33983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500" b="1" dirty="0">
                <a:latin typeface="+mn-ea"/>
              </a:rPr>
              <a:t>「以行為來使別人愛慕神的名字。」</a:t>
            </a:r>
            <a:endParaRPr lang="en-US" altLang="zh-TW" sz="4500" b="1" dirty="0">
              <a:latin typeface="+mn-ea"/>
            </a:endParaRPr>
          </a:p>
          <a:p>
            <a:pPr marL="0" indent="0" algn="r">
              <a:buNone/>
            </a:pPr>
            <a:endParaRPr lang="en-US" altLang="zh-TW" sz="2000" b="1" i="1" dirty="0">
              <a:latin typeface="+mn-ea"/>
            </a:endParaRPr>
          </a:p>
          <a:p>
            <a:pPr marL="0" indent="0" algn="r">
              <a:buNone/>
            </a:pPr>
            <a:r>
              <a:rPr lang="zh-TW" altLang="en-US" sz="3500" b="1" i="1" dirty="0">
                <a:latin typeface="+mn-ea"/>
              </a:rPr>
              <a:t>塔木德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75203D7C-A714-6823-4AFA-A347DE36857C}"/>
              </a:ext>
            </a:extLst>
          </p:cNvPr>
          <p:cNvSpPr txBox="1"/>
          <p:nvPr/>
        </p:nvSpPr>
        <p:spPr>
          <a:xfrm>
            <a:off x="6713103" y="119848"/>
            <a:ext cx="53332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尊主為聖的身體力行</a:t>
            </a:r>
          </a:p>
        </p:txBody>
      </p:sp>
    </p:spTree>
    <p:extLst>
      <p:ext uri="{BB962C8B-B14F-4D97-AF65-F5344CB8AC3E}">
        <p14:creationId xmlns:p14="http://schemas.microsoft.com/office/powerpoint/2010/main" val="16157151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0CA575C-7B2E-3988-2658-C6067A4BD4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955" y="2791968"/>
            <a:ext cx="5891119" cy="33983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500" dirty="0">
                <a:latin typeface="+mn-ea"/>
              </a:rPr>
              <a:t>Terry Jones (</a:t>
            </a:r>
            <a:r>
              <a:rPr lang="zh-TW" altLang="en-US" sz="3500" i="1" dirty="0">
                <a:latin typeface="+mn-ea"/>
              </a:rPr>
              <a:t>美國佛羅裡達州一位牧師</a:t>
            </a:r>
            <a:r>
              <a:rPr lang="en-US" altLang="zh-TW" sz="3500" i="1" dirty="0">
                <a:latin typeface="+mn-ea"/>
              </a:rPr>
              <a:t>) </a:t>
            </a:r>
            <a:r>
              <a:rPr lang="zh-TW" altLang="en-US" sz="3500" dirty="0">
                <a:latin typeface="+mn-ea"/>
              </a:rPr>
              <a:t>，曾經在</a:t>
            </a:r>
            <a:r>
              <a:rPr lang="en-US" altLang="zh-TW" sz="3500" dirty="0">
                <a:latin typeface="+mn-ea"/>
              </a:rPr>
              <a:t>2010</a:t>
            </a:r>
            <a:r>
              <a:rPr lang="zh-TW" altLang="en-US" sz="3500" dirty="0">
                <a:latin typeface="+mn-ea"/>
              </a:rPr>
              <a:t>年</a:t>
            </a:r>
            <a:r>
              <a:rPr lang="en-US" altLang="zh-TW" sz="3500" dirty="0">
                <a:latin typeface="+mn-ea"/>
              </a:rPr>
              <a:t>9</a:t>
            </a:r>
            <a:r>
              <a:rPr lang="zh-TW" altLang="en-US" sz="3500" dirty="0">
                <a:latin typeface="+mn-ea"/>
              </a:rPr>
              <a:t>月宣佈焚燒</a:t>
            </a:r>
            <a:r>
              <a:rPr lang="en-US" altLang="zh-TW" sz="3500" dirty="0">
                <a:latin typeface="+mn-ea"/>
              </a:rPr>
              <a:t>《</a:t>
            </a:r>
            <a:r>
              <a:rPr lang="zh-TW" altLang="en-US" sz="3500" dirty="0">
                <a:latin typeface="+mn-ea"/>
              </a:rPr>
              <a:t>古蘭經</a:t>
            </a:r>
            <a:r>
              <a:rPr lang="en-US" altLang="zh-TW" sz="3500" dirty="0">
                <a:latin typeface="+mn-ea"/>
              </a:rPr>
              <a:t>》</a:t>
            </a:r>
            <a:r>
              <a:rPr lang="zh-TW" altLang="en-US" sz="3500" dirty="0">
                <a:latin typeface="+mn-ea"/>
              </a:rPr>
              <a:t>，並在幾個月之後付諸實行。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75203D7C-A714-6823-4AFA-A347DE36857C}"/>
              </a:ext>
            </a:extLst>
          </p:cNvPr>
          <p:cNvSpPr txBox="1"/>
          <p:nvPr/>
        </p:nvSpPr>
        <p:spPr>
          <a:xfrm>
            <a:off x="6713103" y="119848"/>
            <a:ext cx="53332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尊主為聖的身體力行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25F6EC97-872E-B120-F931-B46B2E61335A}"/>
              </a:ext>
            </a:extLst>
          </p:cNvPr>
          <p:cNvSpPr txBox="1"/>
          <p:nvPr/>
        </p:nvSpPr>
        <p:spPr>
          <a:xfrm>
            <a:off x="633984" y="5462207"/>
            <a:ext cx="798576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3000" dirty="0">
                <a:latin typeface="方正黑體" panose="02000000000000000000" pitchFamily="2" charset="-120"/>
                <a:ea typeface="方正黑體" panose="02000000000000000000" pitchFamily="2" charset="-120"/>
              </a:rPr>
              <a:t>沒有愛心的基督徒不自覺地妄稱神的名</a:t>
            </a:r>
            <a:r>
              <a:rPr lang="en-US" altLang="zh-TW" sz="3000" dirty="0">
                <a:latin typeface="方正黑體" panose="02000000000000000000" pitchFamily="2" charset="-120"/>
                <a:ea typeface="方正黑體" panose="02000000000000000000" pitchFamily="2" charset="-120"/>
              </a:rPr>
              <a:t>! </a:t>
            </a:r>
            <a:endParaRPr lang="zh-HK" altLang="en-US" sz="30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79491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0CA575C-7B2E-3988-2658-C6067A4BD4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740" y="1871678"/>
            <a:ext cx="9548307" cy="33983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「你們的光也要這樣照在人前，叫他們看見你們的好行為，把榮耀歸給你們在天上的父。」</a:t>
            </a:r>
          </a:p>
          <a:p>
            <a:pPr marL="0" indent="0" algn="r">
              <a:buNone/>
            </a:pPr>
            <a:r>
              <a:rPr lang="en-US" altLang="zh-TW" sz="3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馬太福音 </a:t>
            </a:r>
            <a:r>
              <a:rPr lang="en-US" altLang="zh-TW" sz="3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5:16)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75203D7C-A714-6823-4AFA-A347DE36857C}"/>
              </a:ext>
            </a:extLst>
          </p:cNvPr>
          <p:cNvSpPr txBox="1"/>
          <p:nvPr/>
        </p:nvSpPr>
        <p:spPr>
          <a:xfrm>
            <a:off x="6713103" y="119848"/>
            <a:ext cx="53332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尊主為聖的身體力行</a:t>
            </a:r>
          </a:p>
        </p:txBody>
      </p:sp>
    </p:spTree>
    <p:extLst>
      <p:ext uri="{BB962C8B-B14F-4D97-AF65-F5344CB8AC3E}">
        <p14:creationId xmlns:p14="http://schemas.microsoft.com/office/powerpoint/2010/main" val="1802137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0CA575C-7B2E-3988-2658-C6067A4BD4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5959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600" dirty="0"/>
              <a:t>第一誡 不可有別神 </a:t>
            </a:r>
          </a:p>
          <a:p>
            <a:pPr marL="0" indent="0">
              <a:buNone/>
            </a:pPr>
            <a:r>
              <a:rPr lang="zh-TW" altLang="en-US" sz="3600" dirty="0"/>
              <a:t>當你快要慌張惆悵的時候</a:t>
            </a:r>
          </a:p>
          <a:p>
            <a:pPr marL="0" indent="0">
              <a:buNone/>
            </a:pPr>
            <a:endParaRPr lang="zh-TW" altLang="en-US" sz="1200" dirty="0"/>
          </a:p>
          <a:p>
            <a:pPr marL="0" indent="0">
              <a:buNone/>
            </a:pPr>
            <a:r>
              <a:rPr lang="zh-TW" altLang="en-US" sz="3600" dirty="0"/>
              <a:t>第二誡 不可雕刻偶像</a:t>
            </a:r>
          </a:p>
          <a:p>
            <a:pPr marL="0" indent="0">
              <a:buNone/>
            </a:pPr>
            <a:r>
              <a:rPr lang="zh-TW" altLang="en-US" sz="3600" dirty="0"/>
              <a:t>當你快將偶像神化的時候</a:t>
            </a:r>
          </a:p>
          <a:p>
            <a:pPr marL="0" indent="0">
              <a:buNone/>
            </a:pPr>
            <a:endParaRPr lang="zh-TW" altLang="en-US" sz="1200" dirty="0"/>
          </a:p>
          <a:p>
            <a:pPr marL="0" indent="0">
              <a:buNone/>
            </a:pPr>
            <a:r>
              <a:rPr lang="zh-TW" altLang="en-US" sz="3600" b="1" dirty="0"/>
              <a:t>第三誡 不可妄稱神的名</a:t>
            </a:r>
          </a:p>
          <a:p>
            <a:pPr marL="0" indent="0">
              <a:buNone/>
            </a:pPr>
            <a:r>
              <a:rPr lang="zh-TW" altLang="en-US" sz="3600" b="1" dirty="0"/>
              <a:t>當你快要自把自為的時候</a:t>
            </a:r>
          </a:p>
          <a:p>
            <a:pPr marL="0" indent="0">
              <a:buNone/>
            </a:pPr>
            <a:endParaRPr lang="zh-HK" altLang="en-US" sz="3600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75203D7C-A714-6823-4AFA-A347DE36857C}"/>
              </a:ext>
            </a:extLst>
          </p:cNvPr>
          <p:cNvSpPr txBox="1"/>
          <p:nvPr/>
        </p:nvSpPr>
        <p:spPr>
          <a:xfrm>
            <a:off x="5626137" y="23496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zh-TW" altLang="en-US" b="1" dirty="0"/>
              <a:t>第三誡：不可妄稱神的名 </a:t>
            </a:r>
            <a:r>
              <a:rPr lang="en-US" altLang="zh-TW" b="1" dirty="0"/>
              <a:t>- </a:t>
            </a:r>
            <a:r>
              <a:rPr lang="zh-TW" altLang="en-US" b="1" dirty="0"/>
              <a:t>當你快要自把自為的時候</a:t>
            </a:r>
            <a:endParaRPr lang="zh-HK" altLang="en-US" b="1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01BAA8F0-28A6-766E-2B35-A12787B04D4A}"/>
              </a:ext>
            </a:extLst>
          </p:cNvPr>
          <p:cNvSpPr txBox="1"/>
          <p:nvPr/>
        </p:nvSpPr>
        <p:spPr>
          <a:xfrm>
            <a:off x="6704701" y="4527046"/>
            <a:ext cx="57489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HK" altLang="en-US" sz="2800" dirty="0">
                <a:latin typeface="方正黑體" panose="02000000000000000000" pitchFamily="2" charset="-120"/>
                <a:ea typeface="方正黑體" panose="02000000000000000000" pitchFamily="2" charset="-120"/>
              </a:rPr>
              <a:t>「十句真言」～ </a:t>
            </a:r>
            <a:r>
              <a:rPr lang="zh-HK" altLang="en-US" dirty="0">
                <a:latin typeface="方正黑體" panose="02000000000000000000" pitchFamily="2" charset="-120"/>
                <a:ea typeface="方正黑體" panose="02000000000000000000" pitchFamily="2" charset="-120"/>
              </a:rPr>
              <a:t>李思敬博士</a:t>
            </a:r>
            <a:endParaRPr lang="en-US" altLang="zh-HK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dirty="0">
                <a:latin typeface="方正黑體" panose="02000000000000000000" pitchFamily="2" charset="-120"/>
                <a:ea typeface="方正黑體" panose="02000000000000000000" pitchFamily="2" charset="-120"/>
              </a:rPr>
              <a:t>沒有其他神可以把應許落實</a:t>
            </a:r>
            <a:endParaRPr lang="en-US" altLang="zh-TW" sz="28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dirty="0">
                <a:latin typeface="方正黑體" panose="02000000000000000000" pitchFamily="2" charset="-120"/>
                <a:ea typeface="方正黑體" panose="02000000000000000000" pitchFamily="2" charset="-120"/>
              </a:rPr>
              <a:t>生命中發現神臨在的醒覺</a:t>
            </a:r>
            <a:endParaRPr lang="zh-HK" altLang="en-US" sz="28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849561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0CA575C-7B2E-3988-2658-C6067A4BD4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525" y="2141309"/>
            <a:ext cx="9548307" cy="3398344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latin typeface="+mn-ea"/>
              </a:rPr>
              <a:t>給自己和別人多留一點空間。</a:t>
            </a:r>
            <a:endParaRPr lang="en-US" altLang="zh-TW" sz="3600" b="1" dirty="0">
              <a:latin typeface="+mn-ea"/>
            </a:endParaRPr>
          </a:p>
          <a:p>
            <a:r>
              <a:rPr lang="zh-TW" altLang="en-US" sz="3600" b="1" dirty="0">
                <a:latin typeface="+mn-ea"/>
              </a:rPr>
              <a:t>讓自己多一點思考和安靜禱告的空間。</a:t>
            </a:r>
            <a:endParaRPr lang="en-US" altLang="zh-TW" sz="3600" b="1" dirty="0">
              <a:latin typeface="+mn-ea"/>
            </a:endParaRPr>
          </a:p>
          <a:p>
            <a:r>
              <a:rPr lang="zh-TW" altLang="en-US" sz="3600" b="1" dirty="0">
                <a:latin typeface="+mn-ea"/>
              </a:rPr>
              <a:t>對方也有神的形象，也需要尊重和愛。</a:t>
            </a:r>
            <a:endParaRPr lang="en-US" altLang="zh-TW" sz="3600" b="1" dirty="0">
              <a:latin typeface="+mn-ea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75203D7C-A714-6823-4AFA-A347DE36857C}"/>
              </a:ext>
            </a:extLst>
          </p:cNvPr>
          <p:cNvSpPr txBox="1"/>
          <p:nvPr/>
        </p:nvSpPr>
        <p:spPr>
          <a:xfrm>
            <a:off x="6713103" y="119848"/>
            <a:ext cx="53332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尊主為聖的身體力行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82EA32E5-8EB2-2DEB-90FD-531176FEC70D}"/>
              </a:ext>
            </a:extLst>
          </p:cNvPr>
          <p:cNvSpPr txBox="1"/>
          <p:nvPr/>
        </p:nvSpPr>
        <p:spPr>
          <a:xfrm>
            <a:off x="854320" y="1318347"/>
            <a:ext cx="58587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4000" b="1" dirty="0"/>
              <a:t>願人都尊主的名為聖</a:t>
            </a:r>
          </a:p>
        </p:txBody>
      </p:sp>
    </p:spTree>
    <p:extLst>
      <p:ext uri="{BB962C8B-B14F-4D97-AF65-F5344CB8AC3E}">
        <p14:creationId xmlns:p14="http://schemas.microsoft.com/office/powerpoint/2010/main" val="20653581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0CA575C-7B2E-3988-2658-C6067A4BD4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740" y="1871678"/>
            <a:ext cx="9548307" cy="33983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我實在告訴你們，這些事你們做在我弟兄中一個最小的身上，就是做在我身上了。</a:t>
            </a:r>
            <a:r>
              <a:rPr lang="en-US" altLang="zh-TW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</a:p>
          <a:p>
            <a:pPr marL="0" indent="0" algn="r">
              <a:buNone/>
            </a:pPr>
            <a:r>
              <a:rPr lang="en-US" altLang="zh-TW" sz="3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馬太福音 </a:t>
            </a:r>
            <a:r>
              <a:rPr lang="en-US" altLang="zh-TW" sz="3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25:40)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75203D7C-A714-6823-4AFA-A347DE36857C}"/>
              </a:ext>
            </a:extLst>
          </p:cNvPr>
          <p:cNvSpPr txBox="1"/>
          <p:nvPr/>
        </p:nvSpPr>
        <p:spPr>
          <a:xfrm>
            <a:off x="6713103" y="119848"/>
            <a:ext cx="53332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尊主為聖的身體力行</a:t>
            </a:r>
          </a:p>
        </p:txBody>
      </p:sp>
    </p:spTree>
    <p:extLst>
      <p:ext uri="{BB962C8B-B14F-4D97-AF65-F5344CB8AC3E}">
        <p14:creationId xmlns:p14="http://schemas.microsoft.com/office/powerpoint/2010/main" val="6711944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0CA575C-7B2E-3988-2658-C6067A4BD4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904" y="2219567"/>
            <a:ext cx="11454053" cy="4351338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zh-TW" altLang="en-US" sz="3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神名字所藴含的意義 </a:t>
            </a:r>
            <a:r>
              <a:rPr lang="en-US" altLang="zh-TW" sz="3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- </a:t>
            </a:r>
            <a:r>
              <a:rPr lang="zh-HK" altLang="en-US" sz="3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呈現</a:t>
            </a:r>
            <a:r>
              <a:rPr lang="zh-TW" altLang="en-US" sz="3800" b="1">
                <a:latin typeface="標楷體" panose="03000509000000000000" pitchFamily="65" charset="-120"/>
                <a:ea typeface="標楷體" panose="03000509000000000000" pitchFamily="65" charset="-120"/>
              </a:rPr>
              <a:t>神聖名是信徒的責任</a:t>
            </a:r>
            <a:endParaRPr lang="zh-TW" altLang="en-US" sz="3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742950" indent="-742950">
              <a:buFont typeface="+mj-lt"/>
              <a:buAutoNum type="arabicPeriod"/>
            </a:pPr>
            <a:r>
              <a:rPr lang="zh-TW" altLang="en-US" sz="3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耶穌如何持守第三誡 </a:t>
            </a:r>
            <a:r>
              <a:rPr lang="en-US" altLang="zh-TW" sz="3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- </a:t>
            </a:r>
            <a:r>
              <a:rPr lang="zh-TW" altLang="en-US" sz="3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也邀請我們與祂一同持守</a:t>
            </a:r>
          </a:p>
          <a:p>
            <a:pPr marL="742950" indent="-742950">
              <a:buFont typeface="+mj-lt"/>
              <a:buAutoNum type="arabicPeriod"/>
            </a:pPr>
            <a:r>
              <a:rPr lang="zh-TW" altLang="en-US" sz="3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尊主為聖的身體力行 </a:t>
            </a:r>
            <a:r>
              <a:rPr lang="en-US" altLang="zh-TW" sz="3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- </a:t>
            </a:r>
            <a:r>
              <a:rPr lang="zh-TW" altLang="en-US" sz="3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以生命確實地高舉神的名</a:t>
            </a:r>
          </a:p>
          <a:p>
            <a:pPr marL="742950" indent="-742950">
              <a:buFont typeface="+mj-lt"/>
              <a:buAutoNum type="arabicPeriod"/>
            </a:pPr>
            <a:endParaRPr lang="zh-HK" altLang="en-US" sz="3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75203D7C-A714-6823-4AFA-A347DE36857C}"/>
              </a:ext>
            </a:extLst>
          </p:cNvPr>
          <p:cNvSpPr txBox="1"/>
          <p:nvPr/>
        </p:nvSpPr>
        <p:spPr>
          <a:xfrm>
            <a:off x="5748957" y="90860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第三誡：不可妄稱神的名 </a:t>
            </a:r>
            <a:r>
              <a:rPr kumimoji="0" lang="en-US" altLang="zh-TW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- 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當你快要自把自為的時候</a:t>
            </a:r>
            <a:endParaRPr kumimoji="0" lang="zh-HK" altLang="en-US" sz="1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ptos" panose="0211000402020202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772E339C-5DB0-DE23-CF40-C09B57EDBD79}"/>
              </a:ext>
            </a:extLst>
          </p:cNvPr>
          <p:cNvSpPr txBox="1"/>
          <p:nvPr/>
        </p:nvSpPr>
        <p:spPr>
          <a:xfrm>
            <a:off x="390904" y="1338584"/>
            <a:ext cx="585878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4500" b="1" dirty="0"/>
              <a:t>總結：</a:t>
            </a:r>
          </a:p>
        </p:txBody>
      </p:sp>
    </p:spTree>
    <p:extLst>
      <p:ext uri="{BB962C8B-B14F-4D97-AF65-F5344CB8AC3E}">
        <p14:creationId xmlns:p14="http://schemas.microsoft.com/office/powerpoint/2010/main" val="27545653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>
            <a:extLst>
              <a:ext uri="{FF2B5EF4-FFF2-40B4-BE49-F238E27FC236}">
                <a16:creationId xmlns:a16="http://schemas.microsoft.com/office/drawing/2014/main" id="{75203D7C-A714-6823-4AFA-A347DE36857C}"/>
              </a:ext>
            </a:extLst>
          </p:cNvPr>
          <p:cNvSpPr txBox="1"/>
          <p:nvPr/>
        </p:nvSpPr>
        <p:spPr>
          <a:xfrm>
            <a:off x="5748957" y="90860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第三誡：不可妄稱神的名 </a:t>
            </a:r>
            <a:r>
              <a:rPr kumimoji="0" lang="en-US" altLang="zh-TW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- 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當你快要自把自為的時候</a:t>
            </a:r>
            <a:endParaRPr kumimoji="0" lang="zh-HK" altLang="en-US" sz="1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ptos" panose="0211000402020202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772E339C-5DB0-DE23-CF40-C09B57EDBD79}"/>
              </a:ext>
            </a:extLst>
          </p:cNvPr>
          <p:cNvSpPr txBox="1"/>
          <p:nvPr/>
        </p:nvSpPr>
        <p:spPr>
          <a:xfrm>
            <a:off x="838200" y="1063167"/>
            <a:ext cx="585878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HK" altLang="en-US" sz="4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反思題目：</a:t>
            </a:r>
          </a:p>
        </p:txBody>
      </p:sp>
      <p:sp>
        <p:nvSpPr>
          <p:cNvPr id="7" name="內容版面配置區 6">
            <a:extLst>
              <a:ext uri="{FF2B5EF4-FFF2-40B4-BE49-F238E27FC236}">
                <a16:creationId xmlns:a16="http://schemas.microsoft.com/office/drawing/2014/main" id="{8DE291D3-BC8E-7589-A868-EF34103C7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46470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坊間很多說法，基督徒在家中和工作地方最難作見證傳福音，你是否有這同感呢？這跟你在家中和工作場所呈現的基督徒生命見證有沒有關係？跟「不可妄稱神的名」這誡命有什麼關係？</a:t>
            </a:r>
            <a:endParaRPr lang="en-US" altLang="zh-TW" dirty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「非以役人，乃役於人」，是主耶穌基督呈現「尊神的名為聖」的身體力行。當我們遵行「不妄稱神的名」這誡命時，需要放下世上種種虛名，如主耶穌放下世人要他作世上的王的虛名來呈現神愛人的心意。你的生命中，有那些虛名你需要放下？你會如何作出選擇？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573009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0CA575C-7B2E-3988-2658-C6067A4BD4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552" y="1999487"/>
            <a:ext cx="10515600" cy="30661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5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「不可妄稱耶和華－你神的名，因為妄稱耶和華名的，耶和華必不以他為無罪。」</a:t>
            </a:r>
            <a:endParaRPr lang="en-US" altLang="zh-TW" sz="5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r">
              <a:buNone/>
            </a:pPr>
            <a:r>
              <a:rPr lang="en-US" altLang="zh-TW" sz="3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出埃及記 </a:t>
            </a:r>
            <a:r>
              <a:rPr lang="en-US" altLang="zh-TW" sz="3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20:7)</a:t>
            </a:r>
            <a:endParaRPr lang="zh-HK" altLang="en-US" sz="35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75203D7C-A714-6823-4AFA-A347DE36857C}"/>
              </a:ext>
            </a:extLst>
          </p:cNvPr>
          <p:cNvSpPr txBox="1"/>
          <p:nvPr/>
        </p:nvSpPr>
        <p:spPr>
          <a:xfrm>
            <a:off x="5748957" y="235545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第三誡：不可妄稱神的名 </a:t>
            </a:r>
            <a:r>
              <a:rPr kumimoji="0" lang="en-US" altLang="zh-TW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- 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當你快要自把自為的時候</a:t>
            </a:r>
            <a:endParaRPr kumimoji="0" lang="zh-HK" altLang="en-US" sz="1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ptos" panose="0211000402020202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7951472D-111D-5D5C-0377-BB906474DBA3}"/>
              </a:ext>
            </a:extLst>
          </p:cNvPr>
          <p:cNvSpPr txBox="1"/>
          <p:nvPr/>
        </p:nvSpPr>
        <p:spPr>
          <a:xfrm>
            <a:off x="838200" y="5297296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dirty="0">
                <a:latin typeface="方正黑體" panose="02000000000000000000" pitchFamily="2" charset="-120"/>
                <a:ea typeface="方正黑體" panose="02000000000000000000" pitchFamily="2" charset="-120"/>
              </a:rPr>
              <a:t>何謂「妄稱耶和華－你神的名」？</a:t>
            </a:r>
            <a:endParaRPr lang="zh-HK" altLang="en-US" sz="28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43884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0CA575C-7B2E-3988-2658-C6067A4BD4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75104"/>
            <a:ext cx="10515600" cy="30661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000" dirty="0"/>
              <a:t>原文直譯：「不可舉起</a:t>
            </a:r>
            <a:r>
              <a:rPr lang="en-US" altLang="zh-TW" sz="4000" dirty="0"/>
              <a:t>(</a:t>
            </a:r>
            <a:r>
              <a:rPr lang="zh-TW" altLang="en-US" sz="4000" dirty="0"/>
              <a:t>提起</a:t>
            </a:r>
            <a:r>
              <a:rPr lang="en-US" altLang="zh-TW" sz="4000" dirty="0"/>
              <a:t>/</a:t>
            </a:r>
            <a:r>
              <a:rPr lang="zh-TW" altLang="en-US" sz="4000" dirty="0"/>
              <a:t>稱</a:t>
            </a:r>
            <a:r>
              <a:rPr lang="en-US" altLang="zh-TW" sz="4000" dirty="0"/>
              <a:t>)</a:t>
            </a:r>
            <a:r>
              <a:rPr lang="zh-TW" altLang="en-US" sz="4000" dirty="0"/>
              <a:t>你的神耶和華的名於虛浮」</a:t>
            </a:r>
            <a:endParaRPr lang="en-US" altLang="zh-TW" sz="4000" dirty="0"/>
          </a:p>
          <a:p>
            <a:pPr marL="0" indent="0">
              <a:buNone/>
            </a:pPr>
            <a:r>
              <a:rPr lang="zh-TW" altLang="en-US" sz="4000" dirty="0"/>
              <a:t>（</a:t>
            </a:r>
            <a:r>
              <a:rPr lang="he-IL" altLang="zh-TW" sz="4000" dirty="0"/>
              <a:t>לֹ֥א תִשָּׂ֛א אֶת־שֵֽׁם־יְהוָ֥ה אֱלֹהֶ֖יךָ לַשָּׁ֑וְא</a:t>
            </a:r>
            <a:r>
              <a:rPr lang="zh-TW" altLang="he-IL" sz="4000" dirty="0"/>
              <a:t>）</a:t>
            </a:r>
            <a:endParaRPr lang="zh-HK" altLang="en-US" sz="4000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75203D7C-A714-6823-4AFA-A347DE36857C}"/>
              </a:ext>
            </a:extLst>
          </p:cNvPr>
          <p:cNvSpPr txBox="1"/>
          <p:nvPr/>
        </p:nvSpPr>
        <p:spPr>
          <a:xfrm>
            <a:off x="5748957" y="15752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第三誡：不可妄稱神的名 </a:t>
            </a:r>
            <a:r>
              <a:rPr kumimoji="0" lang="en-US" altLang="zh-TW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- 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當你快要自把自為的時候</a:t>
            </a:r>
            <a:endParaRPr kumimoji="0" lang="zh-HK" altLang="en-US" sz="1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ptos" panose="0211000402020202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7951472D-111D-5D5C-0377-BB906474DBA3}"/>
              </a:ext>
            </a:extLst>
          </p:cNvPr>
          <p:cNvSpPr txBox="1"/>
          <p:nvPr/>
        </p:nvSpPr>
        <p:spPr>
          <a:xfrm>
            <a:off x="685800" y="4917559"/>
            <a:ext cx="1066800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黑體" panose="02000000000000000000" pitchFamily="2" charset="-120"/>
                <a:ea typeface="方正黑體" panose="02000000000000000000" pitchFamily="2" charset="-120"/>
                <a:cs typeface="+mn-cs"/>
              </a:rPr>
              <a:t>不可為了「虛浮」（</a:t>
            </a:r>
            <a:r>
              <a:rPr kumimoji="0" lang="he-IL" altLang="zh-TW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黑體" panose="02000000000000000000" pitchFamily="2" charset="-120"/>
                <a:ea typeface="方正黑體" panose="02000000000000000000" pitchFamily="2" charset="-120"/>
                <a:cs typeface="+mn-cs"/>
              </a:rPr>
              <a:t>שָּׁ֑וְא</a:t>
            </a:r>
            <a:r>
              <a:rPr kumimoji="0" lang="zh-TW" altLang="he-IL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黑體" panose="02000000000000000000" pitchFamily="2" charset="-120"/>
                <a:ea typeface="方正黑體" panose="02000000000000000000" pitchFamily="2" charset="-120"/>
                <a:cs typeface="+mn-cs"/>
              </a:rPr>
              <a:t>）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黑體" panose="02000000000000000000" pitchFamily="2" charset="-120"/>
                <a:ea typeface="方正黑體" panose="02000000000000000000" pitchFamily="2" charset="-120"/>
                <a:cs typeface="+mn-cs"/>
              </a:rPr>
              <a:t>的目的而高舉神的名</a:t>
            </a:r>
            <a:endParaRPr kumimoji="0" lang="en-US" altLang="zh-TW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方正黑體" panose="02000000000000000000" pitchFamily="2" charset="-120"/>
              <a:ea typeface="方正黑體" panose="02000000000000000000" pitchFamily="2" charset="-120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HK" alt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黑體" panose="02000000000000000000" pitchFamily="2" charset="-120"/>
                <a:ea typeface="方正黑體" panose="02000000000000000000" pitchFamily="2" charset="-120"/>
                <a:cs typeface="+mn-cs"/>
              </a:rPr>
              <a:t>「虛浮」有“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黑體" panose="02000000000000000000" pitchFamily="2" charset="-120"/>
                <a:ea typeface="方正黑體" panose="02000000000000000000" pitchFamily="2" charset="-120"/>
                <a:cs typeface="+mn-cs"/>
              </a:rPr>
              <a:t>to no good purpose”</a:t>
            </a:r>
            <a:r>
              <a:rPr kumimoji="0" lang="zh-HK" alt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黑體" panose="02000000000000000000" pitchFamily="2" charset="-120"/>
                <a:ea typeface="方正黑體" panose="02000000000000000000" pitchFamily="2" charset="-120"/>
                <a:cs typeface="+mn-cs"/>
              </a:rPr>
              <a:t>的意思</a:t>
            </a:r>
            <a:endParaRPr kumimoji="0" lang="en-US" altLang="zh-TW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方正黑體" panose="02000000000000000000" pitchFamily="2" charset="-120"/>
              <a:ea typeface="方正黑體" panose="02000000000000000000" pitchFamily="2" charset="-120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黑體" panose="02000000000000000000" pitchFamily="2" charset="-120"/>
                <a:ea typeface="方正黑體" panose="02000000000000000000" pitchFamily="2" charset="-120"/>
                <a:cs typeface="+mn-cs"/>
              </a:rPr>
              <a:t>以高舉神的名作為手段及工具，為要合乎某一些不良的目的</a:t>
            </a:r>
            <a:endParaRPr kumimoji="0" lang="en-US" altLang="zh-TW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方正黑體" panose="02000000000000000000" pitchFamily="2" charset="-120"/>
              <a:ea typeface="方正黑體" panose="02000000000000000000" pitchFamily="2" charset="-120"/>
              <a:cs typeface="+mn-cs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2935170D-715D-DD3B-88EE-03042510FDB0}"/>
              </a:ext>
            </a:extLst>
          </p:cNvPr>
          <p:cNvSpPr txBox="1"/>
          <p:nvPr/>
        </p:nvSpPr>
        <p:spPr>
          <a:xfrm>
            <a:off x="5006212" y="4343189"/>
            <a:ext cx="6096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zh-TW" sz="2000" i="1" dirty="0"/>
              <a:t>(</a:t>
            </a:r>
            <a:r>
              <a:rPr lang="zh-TW" altLang="en-US" sz="2000" i="1" dirty="0"/>
              <a:t>時代論壇 </a:t>
            </a:r>
            <a:r>
              <a:rPr lang="en-US" altLang="zh-TW" sz="2000" i="1" dirty="0"/>
              <a:t>2017</a:t>
            </a:r>
            <a:r>
              <a:rPr lang="zh-TW" altLang="en-US" sz="2000" i="1" dirty="0"/>
              <a:t>年</a:t>
            </a:r>
            <a:r>
              <a:rPr lang="en-US" altLang="zh-TW" sz="2000" i="1" dirty="0"/>
              <a:t>1</a:t>
            </a:r>
            <a:r>
              <a:rPr lang="zh-TW" altLang="en-US" sz="2000" i="1" dirty="0"/>
              <a:t>月</a:t>
            </a:r>
            <a:r>
              <a:rPr lang="en-US" altLang="zh-TW" sz="2000" i="1" dirty="0"/>
              <a:t>13</a:t>
            </a:r>
            <a:r>
              <a:rPr lang="zh-TW" altLang="en-US" sz="2000" i="1" dirty="0"/>
              <a:t>日</a:t>
            </a:r>
            <a:r>
              <a:rPr lang="en-US" altLang="zh-TW" sz="2000" i="1" dirty="0"/>
              <a:t>)</a:t>
            </a:r>
            <a:endParaRPr lang="zh-HK" alt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2558015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0CA575C-7B2E-3988-2658-C6067A4BD4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4647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000" dirty="0"/>
              <a:t>思考是否「妄稱神的名」要留意的三點：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sz="4000" b="1" dirty="0"/>
              <a:t>神名字所藴含的意義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sz="4000" b="1" dirty="0"/>
              <a:t>耶穌如何持守第三誡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sz="4000" b="1" dirty="0"/>
              <a:t>尊主為聖的身體力行</a:t>
            </a:r>
          </a:p>
          <a:p>
            <a:pPr marL="0" indent="0">
              <a:buNone/>
            </a:pPr>
            <a:endParaRPr lang="zh-HK" altLang="en-US" sz="4000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75203D7C-A714-6823-4AFA-A347DE36857C}"/>
              </a:ext>
            </a:extLst>
          </p:cNvPr>
          <p:cNvSpPr txBox="1"/>
          <p:nvPr/>
        </p:nvSpPr>
        <p:spPr>
          <a:xfrm>
            <a:off x="5748957" y="90860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第三誡：不可妄稱神的名 </a:t>
            </a:r>
            <a:r>
              <a:rPr kumimoji="0" lang="en-US" altLang="zh-TW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- 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當你快要自把自為的時候</a:t>
            </a:r>
            <a:endParaRPr kumimoji="0" lang="zh-HK" altLang="en-US" sz="1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ptos" panose="0211000402020202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5435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0CA575C-7B2E-3988-2658-C6067A4BD4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4647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b="1" dirty="0">
                <a:latin typeface="+mn-ea"/>
              </a:rPr>
              <a:t>主禱文第一句</a:t>
            </a:r>
            <a:endParaRPr lang="en-US" altLang="zh-TW" sz="3600" b="1" dirty="0">
              <a:latin typeface="+mn-ea"/>
            </a:endParaRPr>
          </a:p>
          <a:p>
            <a:pPr marL="0" indent="0">
              <a:buNone/>
            </a:pPr>
            <a:r>
              <a:rPr lang="zh-TW" altLang="en-US" sz="3600" b="1" dirty="0">
                <a:latin typeface="+mn-ea"/>
              </a:rPr>
              <a:t>「我們在天上的父，願人都尊你的名為聖」。</a:t>
            </a:r>
            <a:endParaRPr lang="zh-HK" altLang="en-US" sz="3600" b="1" dirty="0">
              <a:latin typeface="+mn-ea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75203D7C-A714-6823-4AFA-A347DE36857C}"/>
              </a:ext>
            </a:extLst>
          </p:cNvPr>
          <p:cNvSpPr txBox="1"/>
          <p:nvPr/>
        </p:nvSpPr>
        <p:spPr>
          <a:xfrm>
            <a:off x="6595872" y="123932"/>
            <a:ext cx="53332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神名字所藴含的意義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27EDA282-4FE0-4EA3-F185-E3B0BE3A8D9A}"/>
              </a:ext>
            </a:extLst>
          </p:cNvPr>
          <p:cNvSpPr txBox="1"/>
          <p:nvPr/>
        </p:nvSpPr>
        <p:spPr>
          <a:xfrm>
            <a:off x="838200" y="4905494"/>
            <a:ext cx="698601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dirty="0">
                <a:latin typeface="方正黑體" panose="02000000000000000000" pitchFamily="2" charset="-120"/>
                <a:ea typeface="方正黑體" panose="02000000000000000000" pitchFamily="2" charset="-120"/>
              </a:rPr>
              <a:t>主耶穌的名的翻譯是「耶和華的拯救」</a:t>
            </a:r>
            <a:endParaRPr lang="en-US" altLang="zh-TW" sz="28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dirty="0">
                <a:latin typeface="方正黑體" panose="02000000000000000000" pitchFamily="2" charset="-120"/>
                <a:ea typeface="方正黑體" panose="02000000000000000000" pitchFamily="2" charset="-120"/>
              </a:rPr>
              <a:t>名字與人的生命息息相關</a:t>
            </a:r>
            <a:endParaRPr lang="zh-HK" altLang="en-US" sz="28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16425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0CA575C-7B2E-3988-2658-C6067A4BD4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518" y="125333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dirty="0"/>
              <a:t>當神改變他的生命方向，就更改他的名字</a:t>
            </a:r>
            <a:endParaRPr lang="en-US" altLang="zh-TW" sz="3600" dirty="0"/>
          </a:p>
          <a:p>
            <a:pPr marL="0" indent="0">
              <a:buNone/>
            </a:pPr>
            <a:r>
              <a:rPr lang="zh-TW" altLang="en-US" sz="3600" dirty="0">
                <a:latin typeface="方正黑體" panose="02000000000000000000" pitchFamily="2" charset="-120"/>
                <a:ea typeface="方正黑體" panose="02000000000000000000" pitchFamily="2" charset="-120"/>
              </a:rPr>
              <a:t>「亞伯蘭」成為「亞伯拉罕」</a:t>
            </a:r>
            <a:endParaRPr lang="en-US" altLang="zh-TW" sz="36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r>
              <a:rPr lang="zh-TW" altLang="en-US" sz="3600" dirty="0">
                <a:latin typeface="方正黑體" panose="02000000000000000000" pitchFamily="2" charset="-120"/>
                <a:ea typeface="方正黑體" panose="02000000000000000000" pitchFamily="2" charset="-120"/>
              </a:rPr>
              <a:t>「雅各」成為「以色列」</a:t>
            </a:r>
            <a:endParaRPr lang="en-US" altLang="zh-TW" sz="36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endParaRPr lang="en-US" altLang="zh-HK" sz="1500" dirty="0"/>
          </a:p>
          <a:p>
            <a:pPr marL="0" indent="0">
              <a:buNone/>
            </a:pPr>
            <a:r>
              <a:rPr lang="zh-HK" altLang="en-US" sz="3600" dirty="0"/>
              <a:t>生命狀況改變，名字不適合</a:t>
            </a:r>
            <a:endParaRPr lang="en-US" altLang="zh-HK" sz="3600" dirty="0"/>
          </a:p>
          <a:p>
            <a:pPr marL="0" indent="0">
              <a:buNone/>
            </a:pPr>
            <a:r>
              <a:rPr lang="zh-HK" altLang="en-US" sz="3600" dirty="0">
                <a:latin typeface="方正黑體" panose="02000000000000000000" pitchFamily="2" charset="-120"/>
                <a:ea typeface="方正黑體" panose="02000000000000000000" pitchFamily="2" charset="-120"/>
              </a:rPr>
              <a:t>「拿娥米」的名字意思是「可喜」</a:t>
            </a:r>
            <a:endParaRPr lang="en-US" altLang="zh-HK" sz="36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r>
              <a:rPr lang="zh-TW" altLang="en-US" sz="3600" dirty="0">
                <a:latin typeface="方正黑體" panose="02000000000000000000" pitchFamily="2" charset="-120"/>
                <a:ea typeface="方正黑體" panose="02000000000000000000" pitchFamily="2" charset="-120"/>
              </a:rPr>
              <a:t>改名為「瑪拉」是「苦」的意思</a:t>
            </a:r>
            <a:endParaRPr lang="zh-HK" altLang="en-US" sz="36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75203D7C-A714-6823-4AFA-A347DE36857C}"/>
              </a:ext>
            </a:extLst>
          </p:cNvPr>
          <p:cNvSpPr txBox="1"/>
          <p:nvPr/>
        </p:nvSpPr>
        <p:spPr>
          <a:xfrm>
            <a:off x="6595872" y="123932"/>
            <a:ext cx="53332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神名字所藴含的意義</a:t>
            </a:r>
          </a:p>
        </p:txBody>
      </p:sp>
    </p:spTree>
    <p:extLst>
      <p:ext uri="{BB962C8B-B14F-4D97-AF65-F5344CB8AC3E}">
        <p14:creationId xmlns:p14="http://schemas.microsoft.com/office/powerpoint/2010/main" val="3897911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0CA575C-7B2E-3988-2658-C6067A4BD4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482" y="877824"/>
            <a:ext cx="8111109" cy="53218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「耶和華你們祖宗的神，就是亞伯拉罕的神，以撒的神，雅各的神，差派我到你們這裏來。這是我的名，直到永遠，這也是我的稱號，直到萬代。」</a:t>
            </a:r>
            <a:endParaRPr lang="en-US" altLang="zh-TW" sz="45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r">
              <a:buNone/>
            </a:pPr>
            <a:r>
              <a:rPr lang="en-US" altLang="zh-TW" sz="3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出埃及記 </a:t>
            </a:r>
            <a:r>
              <a:rPr lang="en-US" altLang="zh-TW" sz="3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3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3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15</a:t>
            </a:r>
            <a:r>
              <a:rPr lang="zh-TW" altLang="en-US" sz="3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sz="35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75203D7C-A714-6823-4AFA-A347DE36857C}"/>
              </a:ext>
            </a:extLst>
          </p:cNvPr>
          <p:cNvSpPr txBox="1"/>
          <p:nvPr/>
        </p:nvSpPr>
        <p:spPr>
          <a:xfrm>
            <a:off x="6595872" y="123932"/>
            <a:ext cx="53332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神名字所藴含的意義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83E90364-D2B0-E4E8-23A0-6163D2EB90CC}"/>
              </a:ext>
            </a:extLst>
          </p:cNvPr>
          <p:cNvSpPr txBox="1"/>
          <p:nvPr/>
        </p:nvSpPr>
        <p:spPr>
          <a:xfrm>
            <a:off x="8546591" y="4548854"/>
            <a:ext cx="3294888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dirty="0">
                <a:latin typeface="方正黑體" panose="02000000000000000000" pitchFamily="2" charset="-120"/>
                <a:ea typeface="方正黑體" panose="02000000000000000000" pitchFamily="2" charset="-120"/>
              </a:rPr>
              <a:t>創造天地</a:t>
            </a:r>
            <a:endParaRPr lang="en-US" altLang="zh-TW" sz="28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dirty="0">
                <a:latin typeface="方正黑體" panose="02000000000000000000" pitchFamily="2" charset="-120"/>
                <a:ea typeface="方正黑體" panose="02000000000000000000" pitchFamily="2" charset="-120"/>
              </a:rPr>
              <a:t>超越時間空間</a:t>
            </a:r>
            <a:endParaRPr lang="en-US" altLang="zh-TW" sz="28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HK" altLang="en-US" sz="2800" dirty="0">
                <a:latin typeface="方正黑體" panose="02000000000000000000" pitchFamily="2" charset="-120"/>
                <a:ea typeface="方正黑體" panose="02000000000000000000" pitchFamily="2" charset="-120"/>
              </a:rPr>
              <a:t>恆久不變</a:t>
            </a:r>
            <a:endParaRPr lang="en-US" altLang="zh-HK" sz="28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dirty="0">
                <a:latin typeface="方正黑體" panose="02000000000000000000" pitchFamily="2" charset="-120"/>
                <a:ea typeface="方正黑體" panose="02000000000000000000" pitchFamily="2" charset="-120"/>
              </a:rPr>
              <a:t>充滿賜福應許</a:t>
            </a:r>
            <a:endParaRPr lang="zh-HK" altLang="en-US" sz="28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76372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0CA575C-7B2E-3988-2658-C6067A4BD4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616" y="929850"/>
            <a:ext cx="87037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000" dirty="0">
                <a:latin typeface="+mn-ea"/>
              </a:rPr>
              <a:t>陳秉彜</a:t>
            </a:r>
            <a:endParaRPr lang="en-US" altLang="zh-TW" sz="4000" dirty="0">
              <a:latin typeface="+mn-ea"/>
            </a:endParaRPr>
          </a:p>
          <a:p>
            <a:pPr marL="0" indent="0">
              <a:buNone/>
            </a:pPr>
            <a:r>
              <a:rPr lang="zh-TW" altLang="en-US" sz="4000" dirty="0">
                <a:latin typeface="+mn-ea"/>
              </a:rPr>
              <a:t>秉：秉承的意思 </a:t>
            </a:r>
            <a:r>
              <a:rPr lang="en-US" altLang="zh-TW" sz="3500" dirty="0">
                <a:latin typeface="+mn-ea"/>
              </a:rPr>
              <a:t>(</a:t>
            </a:r>
            <a:r>
              <a:rPr lang="zh-TW" altLang="en-US" sz="3500" dirty="0">
                <a:latin typeface="+mn-ea"/>
              </a:rPr>
              <a:t>接受並奉行命令或指示</a:t>
            </a:r>
            <a:r>
              <a:rPr lang="en-US" altLang="zh-TW" sz="3500" dirty="0">
                <a:latin typeface="+mn-ea"/>
              </a:rPr>
              <a:t>)</a:t>
            </a:r>
          </a:p>
          <a:p>
            <a:pPr marL="0" indent="0">
              <a:buNone/>
            </a:pPr>
            <a:r>
              <a:rPr lang="zh-HK" altLang="en-US" sz="4000" dirty="0">
                <a:latin typeface="+mn-ea"/>
              </a:rPr>
              <a:t>彜：</a:t>
            </a:r>
            <a:r>
              <a:rPr lang="zh-TW" altLang="en-US" sz="4000" dirty="0">
                <a:latin typeface="+mn-ea"/>
              </a:rPr>
              <a:t>是中國古代青銅祭器的通稱</a:t>
            </a:r>
            <a:endParaRPr lang="en-US" altLang="zh-TW" sz="4000" dirty="0">
              <a:latin typeface="+mn-ea"/>
            </a:endParaRPr>
          </a:p>
          <a:p>
            <a:pPr marL="0" indent="0">
              <a:buNone/>
            </a:pPr>
            <a:endParaRPr lang="zh-HK" altLang="en-US" sz="3500" dirty="0">
              <a:latin typeface="+mn-ea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75203D7C-A714-6823-4AFA-A347DE36857C}"/>
              </a:ext>
            </a:extLst>
          </p:cNvPr>
          <p:cNvSpPr txBox="1"/>
          <p:nvPr/>
        </p:nvSpPr>
        <p:spPr>
          <a:xfrm>
            <a:off x="6595872" y="123932"/>
            <a:ext cx="53332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神名字所藴含的意義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83E90364-D2B0-E4E8-23A0-6163D2EB90CC}"/>
              </a:ext>
            </a:extLst>
          </p:cNvPr>
          <p:cNvSpPr txBox="1"/>
          <p:nvPr/>
        </p:nvSpPr>
        <p:spPr>
          <a:xfrm>
            <a:off x="556846" y="4428779"/>
            <a:ext cx="472135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黑體" panose="02000000000000000000" pitchFamily="2" charset="-120"/>
                <a:ea typeface="方正黑體" panose="02000000000000000000" pitchFamily="2" charset="-120"/>
                <a:cs typeface="+mn-cs"/>
              </a:rPr>
              <a:t>「秉」字與「抦」字同音</a:t>
            </a:r>
            <a:endParaRPr kumimoji="0" lang="zh-HK" alt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方正黑體" panose="02000000000000000000" pitchFamily="2" charset="-120"/>
              <a:ea typeface="方正黑體" panose="02000000000000000000" pitchFamily="2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31260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</TotalTime>
  <Words>1447</Words>
  <Application>Microsoft Office PowerPoint</Application>
  <PresentationFormat>寬螢幕</PresentationFormat>
  <Paragraphs>113</Paragraphs>
  <Slides>23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23</vt:i4>
      </vt:variant>
    </vt:vector>
  </HeadingPairs>
  <TitlesOfParts>
    <vt:vector size="29" baseType="lpstr">
      <vt:lpstr>方正黑體</vt:lpstr>
      <vt:lpstr>標楷體</vt:lpstr>
      <vt:lpstr>Aptos</vt:lpstr>
      <vt:lpstr>Aptos Display</vt:lpstr>
      <vt:lpstr>Arial</vt:lpstr>
      <vt:lpstr>Office 佈景主題</vt:lpstr>
      <vt:lpstr>第三誡 不可妄稱神的名 (當你快要自把自為的時候)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第三誡 不可妄稱神的名 (當你快要自把自為的時候)</dc:title>
  <dc:creator>Chan Bing Yee Raymond, 陳秉彝</dc:creator>
  <cp:lastModifiedBy>Lo Kwok Ching, 羅國靖</cp:lastModifiedBy>
  <cp:revision>2</cp:revision>
  <dcterms:created xsi:type="dcterms:W3CDTF">2024-04-02T02:33:22Z</dcterms:created>
  <dcterms:modified xsi:type="dcterms:W3CDTF">2024-04-25T08:47:55Z</dcterms:modified>
</cp:coreProperties>
</file>