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256" r:id="rId2"/>
    <p:sldId id="360" r:id="rId3"/>
    <p:sldId id="267" r:id="rId4"/>
    <p:sldId id="361" r:id="rId5"/>
    <p:sldId id="363" r:id="rId6"/>
    <p:sldId id="364" r:id="rId7"/>
    <p:sldId id="365" r:id="rId8"/>
    <p:sldId id="374" r:id="rId9"/>
    <p:sldId id="376" r:id="rId10"/>
    <p:sldId id="377" r:id="rId11"/>
    <p:sldId id="378" r:id="rId12"/>
    <p:sldId id="379" r:id="rId13"/>
    <p:sldId id="380" r:id="rId14"/>
    <p:sldId id="366" r:id="rId15"/>
  </p:sldIdLst>
  <p:sldSz cx="18288000" cy="10287000"/>
  <p:notesSz cx="6858000" cy="9144000"/>
  <p:embeddedFontLst>
    <p:embeddedFont>
      <p:font typeface="Microsoft YaHei UI" panose="020B0503020204020204" pitchFamily="34" charset="-122"/>
      <p:regular r:id="rId17"/>
      <p:bold r:id="rId18"/>
    </p:embeddedFont>
    <p:embeddedFont>
      <p:font typeface="Microsoft YaHei UI Light" panose="020B0502040204020203" pitchFamily="34" charset="-122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705"/>
    <a:srgbClr val="0F253F"/>
    <a:srgbClr val="984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3" autoAdjust="0"/>
    <p:restoredTop sz="94609" autoAdjust="0"/>
  </p:normalViewPr>
  <p:slideViewPr>
    <p:cSldViewPr>
      <p:cViewPr varScale="1">
        <p:scale>
          <a:sx n="70" d="100"/>
          <a:sy n="70" d="100"/>
        </p:scale>
        <p:origin x="804" y="72"/>
      </p:cViewPr>
      <p:guideLst>
        <p:guide orient="horz" pos="1992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D6FF7-DDFB-2B46-A084-1567F9A2398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8C696-D7DA-8149-9250-4BBD6EE68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5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3280050" y="5010965"/>
            <a:ext cx="11727899" cy="20665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altLang="zh-TW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FAITH</a:t>
            </a:r>
            <a:r>
              <a:rPr lang="zh-TW" altLang="en-US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TW" sz="48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FITNESS</a:t>
            </a:r>
            <a:endParaRPr lang="en-HK" altLang="zh-TW" sz="48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>
              <a:lnSpc>
                <a:spcPts val="8000"/>
              </a:lnSpc>
            </a:pPr>
            <a:r>
              <a:rPr lang="zh-TW" altLang="en-US" sz="8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慎防「扭曲」的假我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866016" y="4095166"/>
            <a:ext cx="4555967" cy="540148"/>
          </a:xfrm>
          <a:prstGeom prst="rect">
            <a:avLst/>
          </a:prstGeom>
        </p:spPr>
        <p:txBody>
          <a:bodyPr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可</a:t>
            </a:r>
            <a:r>
              <a:rPr lang="en-US" altLang="zh-TW" sz="3200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5:1-20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 Light" panose="020B0502040204020203" pitchFamily="34" charset="-122"/>
              <a:ea typeface="Microsoft YaHei UI Light" panose="020B0502040204020203" pitchFamily="34" charset="-122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395980" y="8902065"/>
            <a:ext cx="5496041" cy="3473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40"/>
              </a:lnSpc>
            </a:pPr>
            <a:r>
              <a:rPr lang="en-US" altLang="zh-TW" sz="2400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20240427</a:t>
            </a:r>
            <a:r>
              <a:rPr lang="zh-TW" altLang="en-US" sz="2400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馬堂週六崇拜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47800" y="3824613"/>
            <a:ext cx="15392400" cy="26377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19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…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對他說：「你回家去，到你的親友那裏，將主為你所做多麼大的事和他怎樣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憐憫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你，都告訴他們。」 </a:t>
            </a:r>
          </a:p>
          <a:p>
            <a:pPr marL="0" marR="0" lvl="0" indent="0" algn="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可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5:19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67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84140" y="5156370"/>
            <a:ext cx="15719718" cy="18870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認清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生命的</a:t>
            </a: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扭曲</a:t>
            </a:r>
            <a:endParaRPr kumimoji="0" lang="en-HK" altLang="zh-TW" sz="8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8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倚靠</a:t>
            </a:r>
            <a:r>
              <a:rPr lang="zh-TW" altLang="en-US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上帝的</a:t>
            </a:r>
            <a:r>
              <a:rPr lang="zh-TW" altLang="en-US" sz="8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憐憫</a:t>
            </a:r>
            <a:endParaRPr kumimoji="0" lang="zh-TW" altLang="en-US" sz="8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939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47800" y="2418042"/>
            <a:ext cx="15392400" cy="54509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18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耶穌上船的時候，那曾被鬼附的人懇求要和耶穌在一起。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19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耶穌不許，卻對他說：「你回家去，到你的親友那裏，將主為你所做多麼大的事和他怎樣憐憫你，都告訴他們。」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20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那人就走了，開始在低加坡里傳揚耶穌為他做了多麼大的事，眾人就都驚訝。</a:t>
            </a:r>
          </a:p>
          <a:p>
            <a:pPr marL="0" marR="0" lvl="0" indent="0" algn="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可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5:18-20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833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84140" y="5156370"/>
            <a:ext cx="15719718" cy="27857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認清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生命的</a:t>
            </a: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扭曲</a:t>
            </a:r>
            <a:endParaRPr kumimoji="0" lang="en-HK" altLang="zh-TW" sz="8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倚靠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上帝的</a:t>
            </a: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憐憫</a:t>
            </a:r>
            <a:endParaRPr kumimoji="0" lang="en-HK" altLang="zh-TW" sz="8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8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擁抱</a:t>
            </a:r>
            <a:r>
              <a:rPr lang="zh-TW" altLang="en-US" sz="6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被醫治的</a:t>
            </a:r>
            <a:r>
              <a:rPr lang="zh-TW" altLang="en-US" sz="80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自己</a:t>
            </a:r>
            <a:endParaRPr kumimoji="0" lang="zh-TW" altLang="en-US" sz="8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430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48000" y="5919661"/>
            <a:ext cx="13151439" cy="10470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你？</a:t>
            </a:r>
            <a:endParaRPr kumimoji="0" lang="en-HK" altLang="zh-TW" sz="1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48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E1A1257-8040-E517-183E-6C67C9F7D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32397"/>
              </p:ext>
            </p:extLst>
          </p:nvPr>
        </p:nvGraphicFramePr>
        <p:xfrm>
          <a:off x="930686" y="3531837"/>
          <a:ext cx="9476759" cy="6183536"/>
        </p:xfrm>
        <a:graphic>
          <a:graphicData uri="http://schemas.openxmlformats.org/drawingml/2006/table">
            <a:tbl>
              <a:tblPr/>
              <a:tblGrid>
                <a:gridCol w="6965443">
                  <a:extLst>
                    <a:ext uri="{9D8B030D-6E8A-4147-A177-3AD203B41FA5}">
                      <a16:colId xmlns:a16="http://schemas.microsoft.com/office/drawing/2014/main" val="2434865371"/>
                    </a:ext>
                  </a:extLst>
                </a:gridCol>
                <a:gridCol w="2511316">
                  <a:extLst>
                    <a:ext uri="{9D8B030D-6E8A-4147-A177-3AD203B41FA5}">
                      <a16:colId xmlns:a16="http://schemas.microsoft.com/office/drawing/2014/main" val="2582058378"/>
                    </a:ext>
                  </a:extLst>
                </a:gridCol>
              </a:tblGrid>
              <a:tr h="772942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32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認識神聖的召命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詩</a:t>
                      </a:r>
                      <a:r>
                        <a:rPr lang="en-US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119:25-32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010396"/>
                  </a:ext>
                </a:extLst>
              </a:tr>
              <a:tr h="772942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32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聆聽天上的呼召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創</a:t>
                      </a:r>
                      <a:r>
                        <a:rPr lang="en-US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25-21-34</a:t>
                      </a:r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；</a:t>
                      </a:r>
                      <a:br>
                        <a:rPr lang="en-HK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</a:br>
                      <a:r>
                        <a:rPr lang="en-US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32:22-32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62751"/>
                  </a:ext>
                </a:extLst>
              </a:tr>
              <a:tr h="772942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32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認出上帝的計劃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撒上</a:t>
                      </a:r>
                      <a:r>
                        <a:rPr lang="en-US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16:1-23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770705"/>
                  </a:ext>
                </a:extLst>
              </a:tr>
              <a:tr h="772942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32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慎防「扭曲」的假我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可</a:t>
                      </a:r>
                      <a:r>
                        <a:rPr lang="en-US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5:1-20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947"/>
                  </a:ext>
                </a:extLst>
              </a:tr>
              <a:tr h="772942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32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拒絕「虛妄」的假我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士</a:t>
                      </a:r>
                      <a:r>
                        <a:rPr lang="en-US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17,18</a:t>
                      </a:r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章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617815"/>
                  </a:ext>
                </a:extLst>
              </a:tr>
              <a:tr h="772942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32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洞察「欠缺」的假我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約</a:t>
                      </a:r>
                      <a:r>
                        <a:rPr lang="en-US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20:1-18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770132"/>
                  </a:ext>
                </a:extLst>
              </a:tr>
              <a:tr h="772942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32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糾正「強加」的假我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路加福音</a:t>
                      </a:r>
                      <a:r>
                        <a:rPr lang="en-US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19:1-10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678422"/>
                  </a:ext>
                </a:extLst>
              </a:tr>
              <a:tr h="772942"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32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實踐門徒的真諦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約</a:t>
                      </a:r>
                      <a:r>
                        <a:rPr lang="en-US" altLang="zh-TW" sz="2000" b="0" i="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1:6-13</a:t>
                      </a:r>
                    </a:p>
                  </a:txBody>
                  <a:tcPr marL="25833" marR="25833" marT="17222" marB="172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38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17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47800" y="1192530"/>
            <a:ext cx="15392400" cy="82209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他們渡到海的對岸，到格拉森人的地區。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耶穌一下船，就有一個污靈附身的人從墳墓迎著他走來。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那人常住在墳墓裏，沒有人能捆住他，就是用鐵鏈也不能；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4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因為人屢次用腳鐐和鐵鏈捆鎖他，鐵鏈被他掙斷，腳鐐也被他弄碎了，總沒有人能制伏他。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5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他晝夜常在墳墓裏和山中喊叫，又用石頭打自己。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6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他遠遠看見耶穌，就跑過來拜他，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7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大聲呼叫說：「至高上帝的兒子耶穌，你為甚麼干擾我？我指著上帝懇求你，不要叫我受苦！」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8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這是因耶穌曾吩咐他說：「污靈啊，從這人身上出來！」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85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47800" y="580616"/>
            <a:ext cx="15392400" cy="91318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9 </a:t>
            </a:r>
            <a:r>
              <a:rPr kumimoji="0" lang="zh-TW" altLang="en-US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耶穌問他：「你叫甚麼名字？」 他說：「我名叫群，因為我們數目眾多。」 </a:t>
            </a:r>
            <a:r>
              <a:rPr kumimoji="0" lang="en-US" altLang="zh-TW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10 </a:t>
            </a:r>
            <a:r>
              <a:rPr kumimoji="0" lang="zh-TW" altLang="en-US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他就再三求耶穌不要叫他們離開那地方。 </a:t>
            </a:r>
            <a:r>
              <a:rPr kumimoji="0" lang="en-US" altLang="zh-TW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11 </a:t>
            </a:r>
            <a:r>
              <a:rPr kumimoji="0" lang="zh-TW" altLang="en-US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在山坡那裏，有一大群豬正在吃食； </a:t>
            </a:r>
            <a:r>
              <a:rPr kumimoji="0" lang="en-US" altLang="zh-TW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12 </a:t>
            </a:r>
            <a:r>
              <a:rPr kumimoji="0" lang="zh-TW" altLang="en-US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污靈就央求耶穌，說：「求你打發我們進入豬群，好附著牠們。」 </a:t>
            </a:r>
            <a:r>
              <a:rPr kumimoji="0" lang="en-US" altLang="zh-TW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13 </a:t>
            </a:r>
            <a:r>
              <a:rPr kumimoji="0" lang="zh-TW" altLang="en-US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耶穌准了他們，污靈就出來，進入豬裏，那群豬就闖下山崖，投進海裏，淹死了。豬的數目約有二千。 </a:t>
            </a:r>
            <a:r>
              <a:rPr kumimoji="0" lang="en-US" altLang="zh-TW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14 </a:t>
            </a:r>
            <a:r>
              <a:rPr kumimoji="0" lang="zh-TW" altLang="en-US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放豬的逃跑了，去告訴城裏和鄉下的人。眾人就來，要看發生了甚麼事。 </a:t>
            </a:r>
            <a:r>
              <a:rPr kumimoji="0" lang="en-US" altLang="zh-TW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15 </a:t>
            </a:r>
            <a:r>
              <a:rPr kumimoji="0" lang="zh-TW" altLang="en-US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他們來到耶穌那裏，看見那被鬼附的人，就是曾被群鬼所附的，坐著，穿著衣服，神智清醒，他們就害怕。 </a:t>
            </a:r>
            <a:r>
              <a:rPr kumimoji="0" lang="en-US" altLang="zh-TW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16 </a:t>
            </a:r>
            <a:r>
              <a:rPr kumimoji="0" lang="zh-TW" altLang="en-US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看見這事的人把被鬼附的人所遇見的，和那群豬的事，都告訴了眾人， </a:t>
            </a:r>
            <a:r>
              <a:rPr kumimoji="0" lang="en-US" altLang="zh-TW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17 </a:t>
            </a:r>
            <a:r>
              <a:rPr kumimoji="0" lang="zh-TW" altLang="en-US" sz="4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眾人就央求耶穌離開他們的地區。</a:t>
            </a:r>
          </a:p>
        </p:txBody>
      </p:sp>
    </p:spTree>
    <p:extLst>
      <p:ext uri="{BB962C8B-B14F-4D97-AF65-F5344CB8AC3E}">
        <p14:creationId xmlns:p14="http://schemas.microsoft.com/office/powerpoint/2010/main" val="26577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47800" y="2418042"/>
            <a:ext cx="15392400" cy="54509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18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耶穌上船的時候，那曾被鬼附的人懇求要和耶穌在一起。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19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耶穌不許，卻對他說：「你回家去，到你的親友那裏，將主為你所做多麼大的事和他怎樣憐憫你，都告訴他們。」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20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那人就走了，開始在低加坡里傳揚耶穌為他做了多麼大的事，眾人就都驚訝。</a:t>
            </a:r>
          </a:p>
          <a:p>
            <a:pPr marL="0" marR="0" lvl="0" indent="0" algn="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可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5:1-20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55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47800" y="3341372"/>
            <a:ext cx="15392400" cy="45275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那人常住在墳墓裏，沒有人能捆住他，就是用鐵鏈也不能；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4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因為人屢次用腳鐐和鐵鏈捆鎖他，鐵鏈被他掙斷，腳鐐也被他弄碎了，總沒有人能制伏他。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5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他晝夜常在墳墓裏和山中喊叫，又用石頭打自己。 </a:t>
            </a:r>
            <a:endParaRPr kumimoji="0" lang="en-HK" altLang="zh-TW" sz="4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可</a:t>
            </a:r>
            <a:r>
              <a:rPr lang="en-US" altLang="zh-TW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5:3-5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48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47800" y="2901283"/>
            <a:ext cx="15392400" cy="44844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6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他遠遠看見耶穌，就跑過來拜他，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7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大聲呼叫說：「至高上帝的兒子耶穌，你為甚麼干擾我？我指著上帝懇求你，不要叫我受苦！」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…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9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耶穌問他：「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你叫甚麼名字？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」 他說：「我名叫群，因為我們數目眾多。」 </a:t>
            </a:r>
            <a:endParaRPr kumimoji="0" lang="en-HK" altLang="zh-TW" sz="4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可</a:t>
            </a:r>
            <a:r>
              <a:rPr lang="en-US" altLang="zh-TW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5:6-7,</a:t>
            </a:r>
            <a:r>
              <a:rPr lang="zh-TW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TW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96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84140" y="5753100"/>
            <a:ext cx="15719718" cy="9637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認清生命的扭曲</a:t>
            </a:r>
          </a:p>
        </p:txBody>
      </p:sp>
    </p:spTree>
    <p:extLst>
      <p:ext uri="{BB962C8B-B14F-4D97-AF65-F5344CB8AC3E}">
        <p14:creationId xmlns:p14="http://schemas.microsoft.com/office/powerpoint/2010/main" val="214818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47800" y="1962565"/>
            <a:ext cx="15392400" cy="63618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9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耶穌問他：「你叫甚麼名字？」 他說：「我名叫群，因為我們數目眾多。」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10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他就再三求耶穌不要叫他們離開那地方。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11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在山坡那裏，有一大群豬正在吃食；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12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污靈就央求耶穌，說：「求你打發我們進入豬群，好附著牠們。」 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13 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耶穌准了他們，污靈就出來，進入豬裏，那群豬就闖下山崖，投進海裏，淹死了。豬的數目約有二千。 </a:t>
            </a:r>
            <a:endParaRPr kumimoji="0" lang="en-HK" altLang="zh-TW" sz="4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可</a:t>
            </a:r>
            <a:r>
              <a:rPr lang="en-US" altLang="zh-TW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5:9-13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03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999</Words>
  <Application>Microsoft Office PowerPoint</Application>
  <PresentationFormat>自訂</PresentationFormat>
  <Paragraphs>41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Microsoft YaHei UI</vt:lpstr>
      <vt:lpstr>Arial</vt:lpstr>
      <vt:lpstr>Microsoft YaHei UI Light</vt:lpstr>
      <vt:lpstr>Calibri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Agency Presentation Template</dc:title>
  <cp:lastModifiedBy>Lee Yin Ling, 李燕玲</cp:lastModifiedBy>
  <cp:revision>67</cp:revision>
  <dcterms:created xsi:type="dcterms:W3CDTF">2006-08-16T00:00:00Z</dcterms:created>
  <dcterms:modified xsi:type="dcterms:W3CDTF">2024-04-26T06:11:21Z</dcterms:modified>
  <dc:identifier>DAFvmmS1SIE</dc:identifier>
</cp:coreProperties>
</file>